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55576-D21E-470D-AD6B-3C3A6E198F92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F2221-6B8F-4D00-B350-9076CF3BB9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ตรัสด้วยเสียงอ่อนหวาน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416824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พระ</a:t>
            </a:r>
            <a:r>
              <a:rPr lang="th-TH" b="1" dirty="0"/>
              <a:t>เยซูตรัสด้วยเสียงอ่อนหวาน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248472" cy="4946104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1.ด้วยดำรัสพระเยซูตรัสด้วยเสียงอ่อนหวาน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ทรงเรียกฉันและทรงเรียกท่าน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ที่ประตูสวรรค์พระองค์ทรงคอยรับท่าน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ทรงคอยรับฉันและรับท่าน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ทรงเชิญ ทรงเชิญ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ผู้ที่เหน็ดเหนื่อยขอเชิญมา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ด้วยสำเนียงอันอ่อนหวานพระเยซูทรงเชิญ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ทรงเรียกให้คนบาปเข้ามา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2.เมื่อพระเยซูทรงเชิญท่านเหตุไรชักช้า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ทรงเชิญฉันและทรงเชิญท่าน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เหตุใดท่านรีรอไม่ยอมรับพระเมตตา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ประทานให้ฉันและให้ท่าน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3.วันเวลาผ่านไปโดยรวดเร็วไม่รอช้า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ชีวิตผ่านไปไม่คอยท่า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ผู้อื่นไม่รับรองความปลอดภัยในเบื้องหน้า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พระองค์ทรงเชิญจงรีบมา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พระเยซูตรัสด้วยเสียงอ่อนหวาน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พระเยซูตรัสด้วยเสียงอ่อนหวาน </dc:title>
  <dc:creator>mary</dc:creator>
  <cp:lastModifiedBy>mary</cp:lastModifiedBy>
  <cp:revision>6</cp:revision>
  <dcterms:created xsi:type="dcterms:W3CDTF">2021-07-02T15:08:53Z</dcterms:created>
  <dcterms:modified xsi:type="dcterms:W3CDTF">2021-07-06T00:36:53Z</dcterms:modified>
</cp:coreProperties>
</file>