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9292B-B7C8-4BFA-B962-48E99E349FA3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A904-C825-4C8E-B0B9-9F44A5E9E5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ശോധനയിൽ വീഴല്ല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6192688" cy="504056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sz="4000" b="1" cap="small" dirty="0" smtClean="0"/>
              <a:t>ശോധനയിൽ വീഴല്ലേ</a:t>
            </a:r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ml-IN" b="1" cap="small" dirty="0"/>
              <a:t/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5040560" cy="4874096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ശോ-ധനയിൽ വീഴ-ല്ലേ; വീഴ്-ച പാപം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വേറെ ജയം ഉണ്ടാം ഒരു ജയത്താൽ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നന്നായ് പൊരുതി രാ-ഗാതി അടക്ക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 നോക്കെന്നും താൻ നടത്തിടും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യാചിക്കേശു സഹായം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ആശ്വാസം ബലം കാവൽ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യേശു മനസ്സുള്ളോനാം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താൻ നിന്നെ നടത്തും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ദുഷ്ടസഖിയും ദുർ-വാക്കും ത്യജിക്ക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ദൈ-വതിരുനാമം ചൊൽ ഭക്തിയോടെ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വി-വേകം എരിവു- നേർ ദയ കൊൾക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 നോക്കെന്നും താൻ നടത്തിടും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ദൈവം കിരീടം നൽ-കും വിജയിക്കു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വിശ്വാസം ജയി-ക്കും തോൽവി വന്നേക്കാം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രക്ഷകൻ എകും നൽ-ബ-ലം നമുക്ക്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 നോക്കെന്നും, താൻ നടത്തിടും.</a:t>
            </a:r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62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ശോധനയിൽ വീഴല്ലേ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ശോധനയിൽ വീഴല്ലേ </dc:title>
  <dc:creator>mary</dc:creator>
  <cp:lastModifiedBy>mary</cp:lastModifiedBy>
  <cp:revision>13</cp:revision>
  <dcterms:created xsi:type="dcterms:W3CDTF">2021-07-19T17:04:20Z</dcterms:created>
  <dcterms:modified xsi:type="dcterms:W3CDTF">2021-07-21T18:02:21Z</dcterms:modified>
</cp:coreProperties>
</file>