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84407-39A1-45CE-B658-1C09662CE8E5}" type="datetimeFigureOut">
              <a:rPr lang="en-US" smtClean="0"/>
              <a:pPr/>
              <a:t>9/1/2022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5A958-B76E-4498-B20C-B4A786178A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84407-39A1-45CE-B658-1C09662CE8E5}" type="datetimeFigureOut">
              <a:rPr lang="en-US" smtClean="0"/>
              <a:pPr/>
              <a:t>9/1/2022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5A958-B76E-4498-B20C-B4A786178A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84407-39A1-45CE-B658-1C09662CE8E5}" type="datetimeFigureOut">
              <a:rPr lang="en-US" smtClean="0"/>
              <a:pPr/>
              <a:t>9/1/2022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5A958-B76E-4498-B20C-B4A786178A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84407-39A1-45CE-B658-1C09662CE8E5}" type="datetimeFigureOut">
              <a:rPr lang="en-US" smtClean="0"/>
              <a:pPr/>
              <a:t>9/1/2022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5A958-B76E-4498-B20C-B4A786178A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84407-39A1-45CE-B658-1C09662CE8E5}" type="datetimeFigureOut">
              <a:rPr lang="en-US" smtClean="0"/>
              <a:pPr/>
              <a:t>9/1/2022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5A958-B76E-4498-B20C-B4A786178A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84407-39A1-45CE-B658-1C09662CE8E5}" type="datetimeFigureOut">
              <a:rPr lang="en-US" smtClean="0"/>
              <a:pPr/>
              <a:t>9/1/2022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5A958-B76E-4498-B20C-B4A786178A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84407-39A1-45CE-B658-1C09662CE8E5}" type="datetimeFigureOut">
              <a:rPr lang="en-US" smtClean="0"/>
              <a:pPr/>
              <a:t>9/1/2022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5A958-B76E-4498-B20C-B4A786178A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84407-39A1-45CE-B658-1C09662CE8E5}" type="datetimeFigureOut">
              <a:rPr lang="en-US" smtClean="0"/>
              <a:pPr/>
              <a:t>9/1/2022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5A958-B76E-4498-B20C-B4A786178A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84407-39A1-45CE-B658-1C09662CE8E5}" type="datetimeFigureOut">
              <a:rPr lang="en-US" smtClean="0"/>
              <a:pPr/>
              <a:t>9/1/2022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5A958-B76E-4498-B20C-B4A786178A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84407-39A1-45CE-B658-1C09662CE8E5}" type="datetimeFigureOut">
              <a:rPr lang="en-US" smtClean="0"/>
              <a:pPr/>
              <a:t>9/1/2022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5A958-B76E-4498-B20C-B4A786178A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84407-39A1-45CE-B658-1C09662CE8E5}" type="datetimeFigureOut">
              <a:rPr lang="en-US" smtClean="0"/>
              <a:pPr/>
              <a:t>9/1/2022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5A958-B76E-4498-B20C-B4A786178A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E84407-39A1-45CE-B658-1C09662CE8E5}" type="datetimeFigureOut">
              <a:rPr lang="en-US" smtClean="0"/>
              <a:pPr/>
              <a:t>9/1/2022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5A958-B76E-4498-B20C-B4A786178A0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세상 모든 풍파 너를 흔들어1.jpg"/>
          <p:cNvPicPr>
            <a:picLocks noChangeAspect="1"/>
          </p:cNvPicPr>
          <p:nvPr userDrawn="1"/>
        </p:nvPicPr>
        <p:blipFill>
          <a:blip r:embed="rId14" cstate="print">
            <a:lum brigh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ലോക ശോക സാഗരെ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63688" y="0"/>
            <a:ext cx="7056784" cy="476672"/>
          </a:xfrm>
        </p:spPr>
        <p:txBody>
          <a:bodyPr>
            <a:normAutofit fontScale="90000"/>
          </a:bodyPr>
          <a:lstStyle/>
          <a:p>
            <a:r>
              <a:rPr lang="en-US" b="1" cap="small" dirty="0" smtClean="0"/>
              <a:t/>
            </a:r>
            <a:br>
              <a:rPr lang="en-US" b="1" cap="small" dirty="0" smtClean="0"/>
            </a:br>
            <a:r>
              <a:rPr lang="ml-IN" b="1" cap="small" dirty="0" smtClean="0"/>
              <a:t>ലോക </a:t>
            </a:r>
            <a:r>
              <a:rPr lang="ml-IN" b="1" cap="small" dirty="0"/>
              <a:t>ശോക സാഗരെ</a:t>
            </a:r>
            <a:br>
              <a:rPr lang="ml-IN" b="1" cap="small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7704" y="620688"/>
            <a:ext cx="8136904" cy="5112568"/>
          </a:xfrm>
        </p:spPr>
        <p:txBody>
          <a:bodyPr numCol="2">
            <a:noAutofit/>
          </a:bodyPr>
          <a:lstStyle/>
          <a:p>
            <a:pPr algn="l"/>
            <a:r>
              <a:rPr lang="ml-IN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ലോക ശോക സാഗരെ നീ മുങ്ങുമ്പോൾ</a:t>
            </a:r>
          </a:p>
          <a:p>
            <a:pPr algn="l"/>
            <a:r>
              <a:rPr lang="ml-IN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ആകുലപാത്രവാനായ് നീ തീരുമ്പോൾ</a:t>
            </a:r>
          </a:p>
          <a:p>
            <a:pPr algn="l"/>
            <a:r>
              <a:rPr lang="ml-IN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കർത്തൻ വാർഷിപ്പിക്കും അനുഗ്രഹങ്ങൾ</a:t>
            </a:r>
          </a:p>
          <a:p>
            <a:pPr algn="l"/>
            <a:r>
              <a:rPr lang="ml-IN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എത്രയെന്നു ചിന്തിക്കിച്ചേറ്റം മോദിക്ക</a:t>
            </a:r>
          </a:p>
          <a:p>
            <a:pPr algn="l"/>
            <a:endParaRPr lang="ml-IN" sz="11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ml-IN" sz="1100" b="1" dirty="0" smtClean="0">
                <a:solidFill>
                  <a:srgbClr val="FF0000"/>
                </a:solidFill>
              </a:rPr>
              <a:t>പല്ലവി</a:t>
            </a:r>
          </a:p>
          <a:p>
            <a:pPr algn="l"/>
            <a:r>
              <a:rPr lang="ml-IN" sz="1100" b="1" dirty="0" smtClean="0">
                <a:solidFill>
                  <a:srgbClr val="FF0000"/>
                </a:solidFill>
              </a:rPr>
              <a:t>എത്ര മോദമുണ്ടീ-ന്നേരത്തിൽ</a:t>
            </a:r>
          </a:p>
          <a:p>
            <a:pPr algn="l"/>
            <a:r>
              <a:rPr lang="ml-IN" sz="1100" b="1" dirty="0" smtClean="0">
                <a:solidFill>
                  <a:srgbClr val="FF0000"/>
                </a:solidFill>
              </a:rPr>
              <a:t>ദൈവത്തിൻ കരുണയോർക്കുമ്പോൾ</a:t>
            </a:r>
          </a:p>
          <a:p>
            <a:pPr algn="l"/>
            <a:r>
              <a:rPr lang="ml-IN" sz="1100" b="1" dirty="0" smtClean="0">
                <a:solidFill>
                  <a:srgbClr val="FF0000"/>
                </a:solidFill>
              </a:rPr>
              <a:t>ഉല്ലസിക്ക ഭാരവാഹിയെ!</a:t>
            </a:r>
          </a:p>
          <a:p>
            <a:pPr algn="l"/>
            <a:r>
              <a:rPr lang="ml-IN" sz="1100" b="1" dirty="0" smtClean="0">
                <a:solidFill>
                  <a:srgbClr val="FF0000"/>
                </a:solidFill>
              </a:rPr>
              <a:t>ഈശനേറ്റം കരുതുന്നു നിനക്കായ്</a:t>
            </a:r>
          </a:p>
          <a:p>
            <a:pPr algn="l"/>
            <a:endParaRPr lang="ml-IN" sz="11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ml-IN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പ്രാപഞ്ചിക ചിന്തയാൽ വലയുന്നോ?</a:t>
            </a:r>
          </a:p>
          <a:p>
            <a:pPr algn="l"/>
            <a:r>
              <a:rPr lang="ml-IN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ക്രൂശു വഹിപ്പാനേറ്റം പ്രയാസമോ?</a:t>
            </a:r>
          </a:p>
          <a:p>
            <a:pPr algn="l"/>
            <a:r>
              <a:rPr lang="ml-IN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സന്ദേഹം വേണ്ട നീ കാണും ആശ്വാസം</a:t>
            </a:r>
          </a:p>
          <a:p>
            <a:pPr algn="l"/>
            <a:r>
              <a:rPr lang="ml-IN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ഇന്നേരം രക്ഷകൻ പാദം ചേർന്നീടിൽ</a:t>
            </a:r>
          </a:p>
          <a:p>
            <a:pPr algn="l"/>
            <a:endParaRPr lang="en-US" sz="11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ml-IN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നശ്വരമാം </a:t>
            </a:r>
            <a:r>
              <a:rPr lang="ml-IN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ധനത്തെ നീ കാണുമ്പോൾ</a:t>
            </a:r>
          </a:p>
          <a:p>
            <a:pPr algn="l"/>
            <a:r>
              <a:rPr lang="ml-IN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ലേശം വിഷാദം അസൂയയും വേണ്ട</a:t>
            </a:r>
          </a:p>
          <a:p>
            <a:pPr algn="l"/>
            <a:r>
              <a:rPr lang="ml-IN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ശാശ്വതം നിൻ സ്വർഗ്ഗത്തിലെ നിക്ഷേപം</a:t>
            </a:r>
          </a:p>
          <a:p>
            <a:pPr algn="l"/>
            <a:r>
              <a:rPr lang="ml-IN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യേശു വാഗ്ദത്തം ചെയ്തല്ലോ നിനക്കായ്</a:t>
            </a:r>
          </a:p>
          <a:p>
            <a:pPr algn="l"/>
            <a:endParaRPr lang="ml-IN" sz="11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ml-IN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കല്ലോല തുല്യമാം അല്ലൽ വന്നീടിൽ</a:t>
            </a:r>
          </a:p>
          <a:p>
            <a:pPr algn="l"/>
            <a:r>
              <a:rPr lang="ml-IN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തെല്ലും ഭീതി വേണ്ടല്ലോ മനതാരിൽ</a:t>
            </a:r>
          </a:p>
          <a:p>
            <a:pPr algn="l"/>
            <a:r>
              <a:rPr lang="ml-IN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കർത്തൻ നൽകും ആശിസ്സുകൾ ഓർത്തേവം</a:t>
            </a:r>
          </a:p>
          <a:p>
            <a:pPr algn="l"/>
            <a:r>
              <a:rPr lang="ml-IN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സ്വർഗ്ഗം ചേരും നേരം വരെ </a:t>
            </a:r>
            <a:r>
              <a:rPr lang="ml-IN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മോദിക്ക</a:t>
            </a:r>
            <a:endParaRPr lang="en-US" sz="11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1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1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1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Loka’shoka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saagare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nee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mungupol</a:t>
            </a:r>
            <a:endParaRPr lang="en-US" sz="11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Aakula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pathrravaanay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nee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theerumpol</a:t>
            </a:r>
            <a:endParaRPr lang="en-US" sz="11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Karthan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varshippikum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anugrahangal</a:t>
            </a:r>
            <a:endParaRPr lang="en-US" sz="11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Ethra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ennu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chinthi’chettam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modika</a:t>
            </a:r>
            <a:endParaRPr lang="en-US" sz="11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1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100" b="1" dirty="0" smtClean="0">
                <a:solidFill>
                  <a:srgbClr val="FF0000"/>
                </a:solidFill>
              </a:rPr>
              <a:t>Chorus</a:t>
            </a:r>
          </a:p>
          <a:p>
            <a:pPr algn="l"/>
            <a:r>
              <a:rPr lang="en-US" sz="1100" b="1" dirty="0" err="1" smtClean="0">
                <a:solidFill>
                  <a:srgbClr val="FF0000"/>
                </a:solidFill>
              </a:rPr>
              <a:t>Ethra</a:t>
            </a:r>
            <a:r>
              <a:rPr lang="en-US" sz="1100" b="1" dirty="0" smtClean="0">
                <a:solidFill>
                  <a:srgbClr val="FF0000"/>
                </a:solidFill>
              </a:rPr>
              <a:t> </a:t>
            </a:r>
            <a:r>
              <a:rPr lang="en-US" sz="1100" b="1" dirty="0" err="1" smtClean="0">
                <a:solidFill>
                  <a:srgbClr val="FF0000"/>
                </a:solidFill>
              </a:rPr>
              <a:t>moda’mundee’nnerathil</a:t>
            </a:r>
            <a:endParaRPr lang="en-US" sz="11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100" b="1" dirty="0" err="1" smtClean="0">
                <a:solidFill>
                  <a:srgbClr val="FF0000"/>
                </a:solidFill>
              </a:rPr>
              <a:t>Daivatthin</a:t>
            </a:r>
            <a:r>
              <a:rPr lang="en-US" sz="1100" b="1" dirty="0" smtClean="0">
                <a:solidFill>
                  <a:srgbClr val="FF0000"/>
                </a:solidFill>
              </a:rPr>
              <a:t> </a:t>
            </a:r>
            <a:r>
              <a:rPr lang="en-US" sz="1100" b="1" dirty="0" err="1" smtClean="0">
                <a:solidFill>
                  <a:srgbClr val="FF0000"/>
                </a:solidFill>
              </a:rPr>
              <a:t>karuna</a:t>
            </a:r>
            <a:r>
              <a:rPr lang="en-US" sz="1100" b="1" dirty="0" smtClean="0">
                <a:solidFill>
                  <a:srgbClr val="FF0000"/>
                </a:solidFill>
              </a:rPr>
              <a:t> </a:t>
            </a:r>
            <a:r>
              <a:rPr lang="en-US" sz="1100" b="1" dirty="0" err="1" smtClean="0">
                <a:solidFill>
                  <a:srgbClr val="FF0000"/>
                </a:solidFill>
              </a:rPr>
              <a:t>oorkumpol</a:t>
            </a:r>
            <a:endParaRPr lang="en-US" sz="11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100" b="1" dirty="0" err="1" smtClean="0">
                <a:solidFill>
                  <a:srgbClr val="FF0000"/>
                </a:solidFill>
              </a:rPr>
              <a:t>Ullasikkaam</a:t>
            </a:r>
            <a:r>
              <a:rPr lang="en-US" sz="1100" b="1" dirty="0" smtClean="0">
                <a:solidFill>
                  <a:srgbClr val="FF0000"/>
                </a:solidFill>
              </a:rPr>
              <a:t> </a:t>
            </a:r>
            <a:r>
              <a:rPr lang="en-US" sz="1100" b="1" dirty="0" err="1" smtClean="0">
                <a:solidFill>
                  <a:srgbClr val="FF0000"/>
                </a:solidFill>
              </a:rPr>
              <a:t>bharavaahiye</a:t>
            </a:r>
            <a:endParaRPr lang="en-US" sz="11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100" b="1" dirty="0" err="1" smtClean="0">
                <a:solidFill>
                  <a:srgbClr val="FF0000"/>
                </a:solidFill>
              </a:rPr>
              <a:t>Ieeshan</a:t>
            </a:r>
            <a:r>
              <a:rPr lang="en-US" sz="1100" b="1" dirty="0" smtClean="0">
                <a:solidFill>
                  <a:srgbClr val="FF0000"/>
                </a:solidFill>
              </a:rPr>
              <a:t> </a:t>
            </a:r>
            <a:r>
              <a:rPr lang="en-US" sz="1100" b="1" dirty="0" err="1" smtClean="0">
                <a:solidFill>
                  <a:srgbClr val="FF0000"/>
                </a:solidFill>
              </a:rPr>
              <a:t>Ettam</a:t>
            </a:r>
            <a:r>
              <a:rPr lang="en-US" sz="1100" b="1" dirty="0" smtClean="0">
                <a:solidFill>
                  <a:srgbClr val="FF0000"/>
                </a:solidFill>
              </a:rPr>
              <a:t> </a:t>
            </a:r>
            <a:r>
              <a:rPr lang="en-US" sz="1100" b="1" dirty="0" err="1" smtClean="0">
                <a:solidFill>
                  <a:srgbClr val="FF0000"/>
                </a:solidFill>
              </a:rPr>
              <a:t>karuthunnu</a:t>
            </a:r>
            <a:r>
              <a:rPr lang="en-US" sz="1100" b="1" dirty="0" smtClean="0">
                <a:solidFill>
                  <a:srgbClr val="FF0000"/>
                </a:solidFill>
              </a:rPr>
              <a:t> </a:t>
            </a:r>
            <a:r>
              <a:rPr lang="en-US" sz="1100" b="1" dirty="0" err="1" smtClean="0">
                <a:solidFill>
                  <a:srgbClr val="FF0000"/>
                </a:solidFill>
              </a:rPr>
              <a:t>ninakkaay</a:t>
            </a:r>
            <a:endParaRPr lang="en-US" sz="1100" b="1" dirty="0" smtClean="0">
              <a:solidFill>
                <a:srgbClr val="FF0000"/>
              </a:solidFill>
            </a:endParaRPr>
          </a:p>
          <a:p>
            <a:pPr algn="l"/>
            <a:endParaRPr lang="en-US" sz="11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Prapanchika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chinthayaal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valayunno</a:t>
            </a:r>
            <a:endParaRPr lang="en-US" sz="11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Krushu’vahippanettam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prayasamo</a:t>
            </a:r>
            <a:endParaRPr lang="en-US" sz="11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Sandeham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venda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nee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kaanum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aashvaasm</a:t>
            </a:r>
            <a:endParaRPr lang="en-US" sz="11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Inneram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rekshaken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padam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chernnidil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;- </a:t>
            </a:r>
          </a:p>
          <a:p>
            <a:pPr algn="l"/>
            <a:endParaRPr lang="en-US" sz="11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Nashvaramam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dhanathe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nee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kanumpol</a:t>
            </a:r>
            <a:endParaRPr lang="en-US" sz="11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Lesham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vishadam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asuyayum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venda</a:t>
            </a:r>
            <a:endParaRPr lang="en-US" sz="11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Shashvatham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nin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swargathile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nikshepam</a:t>
            </a:r>
            <a:endParaRPr lang="en-US" sz="11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Yeshu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vagdatham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cheythallo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ninakay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;-</a:t>
            </a:r>
          </a:p>
          <a:p>
            <a:pPr algn="l"/>
            <a:endParaRPr lang="en-US" sz="11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Kallola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thulyamam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allal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vanniedil</a:t>
            </a:r>
            <a:endParaRPr lang="en-US" sz="11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thellum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bheethi’vendallo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manathaaril</a:t>
            </a:r>
            <a:endParaRPr lang="en-US" sz="11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Karthan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nalkum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aashissukal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orthevam</a:t>
            </a:r>
            <a:endParaRPr lang="en-US" sz="11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swarge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cherum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neramvare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modika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;-</a:t>
            </a:r>
          </a:p>
          <a:p>
            <a:pPr algn="l"/>
            <a:endParaRPr lang="en-US" sz="11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1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1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1063</TotalTime>
  <Words>150</Words>
  <Application>Microsoft Office PowerPoint</Application>
  <PresentationFormat>On-screen Show (4:3)</PresentationFormat>
  <Paragraphs>55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ലോക ശോക സാഗരെ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ലോക ശോക സാഗരെ </dc:title>
  <dc:creator>mary</dc:creator>
  <cp:lastModifiedBy>mary</cp:lastModifiedBy>
  <cp:revision>7</cp:revision>
  <dcterms:created xsi:type="dcterms:W3CDTF">2021-04-10T17:52:18Z</dcterms:created>
  <dcterms:modified xsi:type="dcterms:W3CDTF">2022-09-01T14:50:48Z</dcterms:modified>
</cp:coreProperties>
</file>