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3D55-11C1-4627-9B2F-2540881C931E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D6D4-299A-4DFB-9703-786F1458B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3D55-11C1-4627-9B2F-2540881C931E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D6D4-299A-4DFB-9703-786F1458B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3D55-11C1-4627-9B2F-2540881C931E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D6D4-299A-4DFB-9703-786F1458B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3D55-11C1-4627-9B2F-2540881C931E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D6D4-299A-4DFB-9703-786F1458B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3D55-11C1-4627-9B2F-2540881C931E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D6D4-299A-4DFB-9703-786F1458B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3D55-11C1-4627-9B2F-2540881C931E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D6D4-299A-4DFB-9703-786F1458B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3D55-11C1-4627-9B2F-2540881C931E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D6D4-299A-4DFB-9703-786F1458B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3D55-11C1-4627-9B2F-2540881C931E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D6D4-299A-4DFB-9703-786F1458B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3D55-11C1-4627-9B2F-2540881C931E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D6D4-299A-4DFB-9703-786F1458B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3D55-11C1-4627-9B2F-2540881C931E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D6D4-299A-4DFB-9703-786F1458B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3D55-11C1-4627-9B2F-2540881C931E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3D6D4-299A-4DFB-9703-786F1458B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E3D55-11C1-4627-9B2F-2540881C931E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3D6D4-299A-4DFB-9703-786F1458B7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നൽ നീരുറവ പോൽ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696744" cy="506487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dirty="0" smtClean="0"/>
              <a:t>നൽ നീരുറവ പോൽ</a:t>
            </a:r>
            <a:br>
              <a:rPr lang="ml-IN" b="1" dirty="0" smtClean="0"/>
            </a:br>
            <a:r>
              <a:rPr lang="ml-IN" b="1" cap="small" dirty="0"/>
              <a:t/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10107528" cy="6020172"/>
          </a:xfrm>
        </p:spPr>
        <p:txBody>
          <a:bodyPr numCol="2"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നൽ നീരുറവ പോൽ സമധാനമോ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അലമാലപോൽ ദുഃഖമോ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എന്തെന്തു വന്നാലും എൻ ജീവിതത്തിൽ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ചൊല്ലും ഞാൻ എല്ലാം എൻ നന്മയ്ക്കായ്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പാടീടും സ്തോത്രം ഞാൻ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സ്തോത്രം ഞാൻ പാടീടും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നാഥൻ ചെയ്യുമെല്ലാം നന്മയ്ക്കായ്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പിശാചിൻ തന്ത്രങ്ങൾ പരീക്ഷകളും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ജീവിതേ ആഞ്ഞടിച്ചാൽ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ചെഞ്ചോര ചൊരിഞ്ഞ എൻ ജീവനാഥൻ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പക്ഷം ഉള്ളതാൽ ജയമേ;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വൻ ദുഃഖം പ്രയാസങ്ങൾ ഏറിയാലും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നിരാശനായ് തീരില്ല ഞാൻ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 കരുതാൻ തൻമാറോടണയ്ക്കാൻ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നാഥൻ താനുള്ളതാൽ പാടുമേ;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എൻ ഹൃത്തടത്തിൽ കർത്തൻ വാസമതാൽ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യോർദ്ദാൻ പോൽ വൻ ക്ലേശം വന്നാൽ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തകർന്നുപോവില്ല ചാവിൻ മുൻപിലും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ശാന്തി മന്ത്രണം കേൾക്കും ഞാൻ;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1</a:t>
            </a:r>
            <a:r>
              <a:rPr lang="en-US" sz="1200" b="1" dirty="0" smtClean="0">
                <a:solidFill>
                  <a:schemeClr val="tx1"/>
                </a:solidFill>
              </a:rPr>
              <a:t>. </a:t>
            </a:r>
            <a:r>
              <a:rPr lang="en-US" sz="1200" b="1" dirty="0" err="1" smtClean="0">
                <a:solidFill>
                  <a:schemeClr val="tx1"/>
                </a:solidFill>
              </a:rPr>
              <a:t>Nal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neerurava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pol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samadhanamo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Alamaalapol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dukhamo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Enthenthu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vannalum</a:t>
            </a:r>
            <a:r>
              <a:rPr lang="en-US" sz="1200" b="1" dirty="0" smtClean="0">
                <a:solidFill>
                  <a:schemeClr val="tx1"/>
                </a:solidFill>
              </a:rPr>
              <a:t> en </a:t>
            </a:r>
            <a:r>
              <a:rPr lang="en-US" sz="1200" b="1" dirty="0" err="1" smtClean="0">
                <a:solidFill>
                  <a:schemeClr val="tx1"/>
                </a:solidFill>
              </a:rPr>
              <a:t>jeevithathil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Chollum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njan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ellam</a:t>
            </a:r>
            <a:r>
              <a:rPr lang="en-US" sz="1200" b="1" dirty="0" smtClean="0">
                <a:solidFill>
                  <a:schemeClr val="tx1"/>
                </a:solidFill>
              </a:rPr>
              <a:t> en </a:t>
            </a:r>
            <a:r>
              <a:rPr lang="en-US" sz="1200" b="1" dirty="0" err="1" smtClean="0">
                <a:solidFill>
                  <a:schemeClr val="tx1"/>
                </a:solidFill>
              </a:rPr>
              <a:t>nanmakkay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/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Paadidum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sthothram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njan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Sthothram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njan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paadidum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Nathan </a:t>
            </a:r>
            <a:r>
              <a:rPr lang="en-US" sz="1200" b="1" dirty="0" err="1" smtClean="0">
                <a:solidFill>
                  <a:srgbClr val="FF0000"/>
                </a:solidFill>
              </a:rPr>
              <a:t>cheyumellam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nanmakkay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/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2. </a:t>
            </a:r>
            <a:r>
              <a:rPr lang="en-US" sz="1200" b="1" dirty="0" err="1" smtClean="0">
                <a:solidFill>
                  <a:schemeClr val="tx1"/>
                </a:solidFill>
              </a:rPr>
              <a:t>Pishachin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thantharngal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parekshakalum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En </a:t>
            </a:r>
            <a:r>
              <a:rPr lang="en-US" sz="1200" b="1" dirty="0" err="1" smtClean="0">
                <a:solidFill>
                  <a:schemeClr val="tx1"/>
                </a:solidFill>
              </a:rPr>
              <a:t>jeevithe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aanjadichaal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Chnjchora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chorinja</a:t>
            </a:r>
            <a:r>
              <a:rPr lang="en-US" sz="1200" b="1" dirty="0" smtClean="0">
                <a:solidFill>
                  <a:schemeClr val="tx1"/>
                </a:solidFill>
              </a:rPr>
              <a:t> en </a:t>
            </a:r>
            <a:r>
              <a:rPr lang="en-US" sz="1200" b="1" dirty="0" err="1" smtClean="0">
                <a:solidFill>
                  <a:schemeClr val="tx1"/>
                </a:solidFill>
              </a:rPr>
              <a:t>jeevanathhan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En </a:t>
            </a:r>
            <a:r>
              <a:rPr lang="en-US" sz="1200" b="1" dirty="0" err="1" smtClean="0">
                <a:solidFill>
                  <a:schemeClr val="tx1"/>
                </a:solidFill>
              </a:rPr>
              <a:t>pakshamullathal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jayame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3. Van </a:t>
            </a:r>
            <a:r>
              <a:rPr lang="en-US" sz="1200" b="1" dirty="0" err="1" smtClean="0">
                <a:solidFill>
                  <a:schemeClr val="tx1"/>
                </a:solidFill>
              </a:rPr>
              <a:t>dukham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prayasangal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eriyaalum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Nirashanaay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theerilla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njan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Enne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karuthan</a:t>
            </a:r>
            <a:r>
              <a:rPr lang="en-US" sz="1200" b="1" dirty="0" smtClean="0">
                <a:solidFill>
                  <a:schemeClr val="tx1"/>
                </a:solidFill>
              </a:rPr>
              <a:t> than </a:t>
            </a:r>
            <a:r>
              <a:rPr lang="en-US" sz="1200" b="1" dirty="0" err="1" smtClean="0">
                <a:solidFill>
                  <a:schemeClr val="tx1"/>
                </a:solidFill>
              </a:rPr>
              <a:t>marodanaykkaan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Nathhan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thanullathal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padume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4. En </a:t>
            </a:r>
            <a:r>
              <a:rPr lang="en-US" sz="1200" b="1" dirty="0" err="1" smtClean="0">
                <a:solidFill>
                  <a:schemeClr val="tx1"/>
                </a:solidFill>
              </a:rPr>
              <a:t>hrithadathil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karthan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vasamathaal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Yordhan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pol</a:t>
            </a:r>
            <a:r>
              <a:rPr lang="en-US" sz="1200" b="1" dirty="0" smtClean="0">
                <a:solidFill>
                  <a:schemeClr val="tx1"/>
                </a:solidFill>
              </a:rPr>
              <a:t> van </a:t>
            </a:r>
            <a:r>
              <a:rPr lang="en-US" sz="1200" b="1" dirty="0" err="1" smtClean="0">
                <a:solidFill>
                  <a:schemeClr val="tx1"/>
                </a:solidFill>
              </a:rPr>
              <a:t>klesham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vannaal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Thakarnnupovilla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chaavin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munpilum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Than </a:t>
            </a:r>
            <a:r>
              <a:rPr lang="en-US" sz="1200" b="1" dirty="0" err="1" smtClean="0">
                <a:solidFill>
                  <a:schemeClr val="tx1"/>
                </a:solidFill>
              </a:rPr>
              <a:t>shanthi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manthranam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kelkkum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njan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157</Words>
  <Application>Microsoft Office PowerPoint</Application>
  <PresentationFormat>On-screen Show (4:3)</PresentationFormat>
  <Paragraphs>52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നൽ നീരുറവ പോൽ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നദീ തുല്യം ശാന്തി </dc:title>
  <dc:creator>mary</dc:creator>
  <cp:lastModifiedBy>FRONT</cp:lastModifiedBy>
  <cp:revision>16</cp:revision>
  <dcterms:created xsi:type="dcterms:W3CDTF">2021-07-24T14:08:19Z</dcterms:created>
  <dcterms:modified xsi:type="dcterms:W3CDTF">2024-05-16T17:19:48Z</dcterms:modified>
</cp:coreProperties>
</file>