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B114-66E6-40F6-9B08-95F2915FB10C}" type="datetimeFigureOut">
              <a:rPr lang="en-US" smtClean="0"/>
              <a:pPr/>
              <a:t>7/20/2021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A053-DD63-4896-90EC-6C0FAB6511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தீவினை செய்யாதே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92688" cy="936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a-IN" b="1" dirty="0" smtClean="0"/>
              <a:t>தீவினை செய்யாதே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 </a:t>
            </a:r>
            <a:r>
              <a:rPr lang="en-US" b="1" dirty="0" err="1" smtClean="0"/>
              <a:t>Theevinai</a:t>
            </a:r>
            <a:r>
              <a:rPr lang="en-US" b="1" dirty="0" smtClean="0"/>
              <a:t> </a:t>
            </a:r>
            <a:r>
              <a:rPr lang="en-US" b="1" dirty="0" err="1" smtClean="0"/>
              <a:t>Seiyathea</a:t>
            </a:r>
            <a:r>
              <a:rPr lang="en-US" dirty="0" smtClean="0"/>
              <a:t/>
            </a:r>
            <a:br>
              <a:rPr lang="en-US" dirty="0" smtClean="0"/>
            </a:br>
            <a:endParaRPr lang="ta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6400800" cy="4658072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தீவினை செய்யாதே மா சோதனையில்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பொல்லாங்கனை வென்று போராட்டத்தினில்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வீண் ஆசையை முற்றும் கீழடக்குவாய்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யேசையரை நம்பி வென்றேகிப்போவாய்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ஆற்றித் தேற்றியே காப்பார், நித்தம் உதவி செய்வார் 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மீட்பர் பலனை ஈவார், ஜெயம் தந்திடுவார்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வீண் வார்த்தை பேசாமல் வீண் தோழரையும்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சேராமலே நீங்கி நல்வழியிலும்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நின்றூக்கமும் அன்பும் சற்றேனும் விடாய்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யேசையரை நம்பி வென்றேகிப்போவாய்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மெய் நம்பிக்கையாலே வென்றேகினோன் தான்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பொற்கிரீடம் பெற்றென்றும் பேர்வாழ்வடைவான்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நேசரின் பெலன் சார்ந்தே செல்லுவாய் 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யேசையரை நம்பி வென்றேகிப்போவாய்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தீவினை செய்யாதே   Theevinai Seiyathea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தீவினை செய்யாதே</dc:title>
  <dc:creator>mary</dc:creator>
  <cp:lastModifiedBy>mary</cp:lastModifiedBy>
  <cp:revision>11</cp:revision>
  <dcterms:created xsi:type="dcterms:W3CDTF">2021-07-19T16:57:50Z</dcterms:created>
  <dcterms:modified xsi:type="dcterms:W3CDTF">2021-07-20T14:54:38Z</dcterms:modified>
</cp:coreProperties>
</file>