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0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CE1B-F38B-4363-B6E0-39FCF3B819C7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28E8-0308-4F9C-9D7C-CF8148C9A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CE1B-F38B-4363-B6E0-39FCF3B819C7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28E8-0308-4F9C-9D7C-CF8148C9A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CE1B-F38B-4363-B6E0-39FCF3B819C7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28E8-0308-4F9C-9D7C-CF8148C9A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CE1B-F38B-4363-B6E0-39FCF3B819C7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28E8-0308-4F9C-9D7C-CF8148C9A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CE1B-F38B-4363-B6E0-39FCF3B819C7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28E8-0308-4F9C-9D7C-CF8148C9A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CE1B-F38B-4363-B6E0-39FCF3B819C7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28E8-0308-4F9C-9D7C-CF8148C9A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CE1B-F38B-4363-B6E0-39FCF3B819C7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28E8-0308-4F9C-9D7C-CF8148C9A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CE1B-F38B-4363-B6E0-39FCF3B819C7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28E8-0308-4F9C-9D7C-CF8148C9A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CE1B-F38B-4363-B6E0-39FCF3B819C7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28E8-0308-4F9C-9D7C-CF8148C9A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CE1B-F38B-4363-B6E0-39FCF3B819C7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28E8-0308-4F9C-9D7C-CF8148C9A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CE1B-F38B-4363-B6E0-39FCF3B819C7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628E8-0308-4F9C-9D7C-CF8148C9A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5CE1B-F38B-4363-B6E0-39FCF3B819C7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628E8-0308-4F9C-9D7C-CF8148C9A5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hen peace, like a river, attendeth my way1.jpg"/>
          <p:cNvPicPr>
            <a:picLocks noChangeAspect="1"/>
          </p:cNvPicPr>
          <p:nvPr userDrawn="1"/>
        </p:nvPicPr>
        <p:blipFill>
          <a:blip r:embed="rId14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என் ஆத்மா திடமாய் உள்ளத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"/>
            <a:ext cx="8352928" cy="620687"/>
          </a:xfrm>
        </p:spPr>
        <p:txBody>
          <a:bodyPr>
            <a:noAutofit/>
          </a:bodyPr>
          <a:lstStyle/>
          <a:p>
            <a:r>
              <a:rPr lang="en-US" sz="3600" b="1" cap="small" dirty="0" smtClean="0"/>
              <a:t/>
            </a:r>
            <a:br>
              <a:rPr lang="en-US" sz="3600" b="1" cap="small" dirty="0" smtClean="0"/>
            </a:br>
            <a:r>
              <a:rPr lang="ta-IN" sz="3600" b="1" cap="small" dirty="0" smtClean="0"/>
              <a:t> என் ஆத்மா திடமாய் உள்ளதே </a:t>
            </a:r>
            <a:r>
              <a:rPr lang="ta-IN" sz="3600" b="1" cap="small" dirty="0"/>
              <a:t/>
            </a:r>
            <a:br>
              <a:rPr lang="ta-IN" sz="3600" b="1" cap="small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720" y="1412776"/>
            <a:ext cx="4784576" cy="396044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ta-I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அமைதி என்னில் நதி போல் பொங்கினும்</a:t>
            </a:r>
          </a:p>
          <a:p>
            <a:pPr algn="l"/>
            <a:r>
              <a:rPr lang="ta-I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அலை மோதும் தீங்காயினும்</a:t>
            </a:r>
          </a:p>
          <a:p>
            <a:pPr algn="l"/>
            <a:r>
              <a:rPr lang="ta-I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என்ன நேரிட்டாலும் நீர் கற்ப்பித்தீரே</a:t>
            </a:r>
          </a:p>
          <a:p>
            <a:pPr algn="l"/>
            <a:r>
              <a:rPr lang="ta-I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என் ஆத்மா திடமாய் உள்ளதே</a:t>
            </a:r>
          </a:p>
          <a:p>
            <a:pPr algn="l"/>
            <a:endParaRPr lang="ta-IN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Ref</a:t>
            </a:r>
          </a:p>
          <a:p>
            <a:pPr algn="l"/>
            <a:r>
              <a:rPr lang="ta-IN" b="1" dirty="0" smtClean="0">
                <a:solidFill>
                  <a:srgbClr val="FF0000"/>
                </a:solidFill>
              </a:rPr>
              <a:t>என் ஆத்மா திடமாய்</a:t>
            </a:r>
          </a:p>
          <a:p>
            <a:pPr algn="l"/>
            <a:r>
              <a:rPr lang="ta-IN" b="1" dirty="0" smtClean="0">
                <a:solidFill>
                  <a:srgbClr val="FF0000"/>
                </a:solidFill>
              </a:rPr>
              <a:t>என் ஆத்மா திடமாய் உள்ளதே</a:t>
            </a:r>
          </a:p>
          <a:p>
            <a:pPr algn="l"/>
            <a:endParaRPr lang="ta-IN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Amaidhi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ennil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nadhi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pol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ponginum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Alai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modhum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theengayinum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Enna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neritaalum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neer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karpithirae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aathma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thidamaai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ullathae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Ref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En </a:t>
            </a:r>
            <a:r>
              <a:rPr lang="en-US" b="1" dirty="0" err="1" smtClean="0">
                <a:solidFill>
                  <a:srgbClr val="FF0000"/>
                </a:solidFill>
              </a:rPr>
              <a:t>athma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thidamai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En </a:t>
            </a:r>
            <a:r>
              <a:rPr lang="en-US" b="1" dirty="0" err="1" smtClean="0">
                <a:solidFill>
                  <a:srgbClr val="FF0000"/>
                </a:solidFill>
              </a:rPr>
              <a:t>aatha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thidamaai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ullathae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48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 என் ஆத்மா திடமாய் உள்ளதே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என் ஆத்மா திடமாய்  உள்ளதே  </dc:title>
  <dc:creator>mary</dc:creator>
  <cp:lastModifiedBy>mary</cp:lastModifiedBy>
  <cp:revision>7</cp:revision>
  <dcterms:created xsi:type="dcterms:W3CDTF">2021-07-24T14:13:32Z</dcterms:created>
  <dcterms:modified xsi:type="dcterms:W3CDTF">2021-07-26T16:01:16Z</dcterms:modified>
</cp:coreProperties>
</file>