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1EC-17C8-4CB0-9CC0-0F8F7827CBC3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52AE-4012-47AE-82D6-9809B92ED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1EC-17C8-4CB0-9CC0-0F8F7827CBC3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52AE-4012-47AE-82D6-9809B92ED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1EC-17C8-4CB0-9CC0-0F8F7827CBC3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52AE-4012-47AE-82D6-9809B92ED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1EC-17C8-4CB0-9CC0-0F8F7827CBC3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52AE-4012-47AE-82D6-9809B92ED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1EC-17C8-4CB0-9CC0-0F8F7827CBC3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52AE-4012-47AE-82D6-9809B92ED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1EC-17C8-4CB0-9CC0-0F8F7827CBC3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52AE-4012-47AE-82D6-9809B92ED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1EC-17C8-4CB0-9CC0-0F8F7827CBC3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52AE-4012-47AE-82D6-9809B92ED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1EC-17C8-4CB0-9CC0-0F8F7827CBC3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52AE-4012-47AE-82D6-9809B92ED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1EC-17C8-4CB0-9CC0-0F8F7827CBC3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52AE-4012-47AE-82D6-9809B92ED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1EC-17C8-4CB0-9CC0-0F8F7827CBC3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52AE-4012-47AE-82D6-9809B92ED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1EC-17C8-4CB0-9CC0-0F8F7827CBC3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52AE-4012-47AE-82D6-9809B92ED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FB1EC-17C8-4CB0-9CC0-0F8F7827CBC3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252AE-4012-47AE-82D6-9809B92EDC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 크신 하나님의 사랑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ईश्वरको प्रेम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1"/>
            <a:ext cx="2952328" cy="5760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hi-IN" b="1" dirty="0" smtClean="0"/>
              <a:t>ईश्वरको </a:t>
            </a:r>
            <a:r>
              <a:rPr lang="hi-IN" b="1" dirty="0"/>
              <a:t>प्रेम</a:t>
            </a:r>
            <a:r>
              <a:rPr lang="hi-IN" dirty="0"/>
              <a:t/>
            </a:r>
            <a:br>
              <a:rPr lang="hi-IN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5112568" cy="5040560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१.  ईश्वरको प्रेम छ कति महान्‌, वर्णन गरी नसकिने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तारागणदेखि अझ उच्च, पातालसम्म फैलिएको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विश्रामरहित आत्माको लागि ईश्वरले पुत्र दिए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पापको कालो दागलाई मेटाई हिउँजस्तो सेतो पारे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3400" b="1" dirty="0" smtClean="0">
                <a:solidFill>
                  <a:srgbClr val="FF0000"/>
                </a:solidFill>
              </a:rPr>
              <a:t>Ref</a:t>
            </a:r>
            <a:endParaRPr lang="hi-IN" sz="3400" b="1" dirty="0" smtClean="0">
              <a:solidFill>
                <a:srgbClr val="FF0000"/>
              </a:solidFill>
            </a:endParaRPr>
          </a:p>
          <a:p>
            <a:pPr algn="l"/>
            <a:r>
              <a:rPr lang="hi-IN" b="1" dirty="0" smtClean="0">
                <a:solidFill>
                  <a:srgbClr val="FF0000"/>
                </a:solidFill>
              </a:rPr>
              <a:t>को. ईश्वरको प्रेम कति प्रशस्त छ, बहुमूल्य अपार</a:t>
            </a:r>
          </a:p>
          <a:p>
            <a:pPr algn="l"/>
            <a:r>
              <a:rPr lang="hi-IN" b="1" dirty="0" smtClean="0">
                <a:solidFill>
                  <a:srgbClr val="FF0000"/>
                </a:solidFill>
              </a:rPr>
              <a:t>सधैँभरि दूतगण समस्त गाउँछन्‌ त्यसको जयजयकार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२.  अफशोसी दिन जब बित्नेछन्‌, सांसारिक राज्य नाश हुनेछ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प्रार्थना नगर्ने हरेक जन मृत्यु भनी बोलाउनेछ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ईश्वरको प्रेम रहने अझ कति छ दृढ़ र महान्‌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अनुग्रह आदम वंशलाई भनी गाउनेछन्‌ दूतगण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३.  समुद्र मसीले भरेको, आकाश पत्र भएको भए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हर रूखको डाँठ कलम बनेको र हरेक मानिस लेखक भए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लेख्न ईश्वरको महान्‌ प्रेम समुद्र सुकी जान्थ्यो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न त अटाउँथ्यो आकाशमा वर्णन त्यो दिव्य प्रेमको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115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ईश्वरको प्रेम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ईश्वरको प्रेम </dc:title>
  <dc:creator>mary</dc:creator>
  <cp:lastModifiedBy>mary</cp:lastModifiedBy>
  <cp:revision>5</cp:revision>
  <dcterms:created xsi:type="dcterms:W3CDTF">2021-07-12T01:05:26Z</dcterms:created>
  <dcterms:modified xsi:type="dcterms:W3CDTF">2021-07-12T15:34:40Z</dcterms:modified>
</cp:coreProperties>
</file>