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7EFF4-C08C-4C20-883B-2EF2E43A7914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9C656-4644-4EF0-A302-30D23FDD8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ambing na tumatawag si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r-AE" b="1" dirty="0" smtClean="0"/>
              <a:t>يسوع </a:t>
            </a:r>
            <a:r>
              <a:rPr lang="ar-AE" b="1" dirty="0"/>
              <a:t>ينادي بحنان</a:t>
            </a:r>
            <a:br>
              <a:rPr lang="ar-A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620688"/>
            <a:ext cx="2944416" cy="5018112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ينادي بحنان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يناديك أنت وأنت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ينتظر ويشاهد بصبر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يشاهدنا أنا وأنت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عد للبيت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أيها المتعبين ، عودوا للبيت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يسوي ينادي بصدق وحنان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ينادي 'أيها الخطابه ، عودوا للببت'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لماذا نبطئ بينما يسوع ينزف لأجلي ولأجلك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لماذا نتلكأ ولا نقصد رحمته؟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الرحمة لي ولك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الوقت يمضي واللحظات تمر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تمر مني ومنك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الظلال تتجمع ، ورقاد الموتآت آتية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آتية لأجلي ولأجلك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هيا لوعد العجب العجيب 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وعده لي ولك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يرحمنا ويعفو عنا رغم خطيئتنا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يعفو عني وعنك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83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يسوع ينادي بحنان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يسوع ينادي بحنان </dc:title>
  <dc:creator>mary</dc:creator>
  <cp:lastModifiedBy>mary</cp:lastModifiedBy>
  <cp:revision>5</cp:revision>
  <dcterms:created xsi:type="dcterms:W3CDTF">2021-07-02T14:14:14Z</dcterms:created>
  <dcterms:modified xsi:type="dcterms:W3CDTF">2021-07-06T00:44:40Z</dcterms:modified>
</cp:coreProperties>
</file>