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4442-AB42-49E1-B10B-C2CF1E85B6F4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51C21-2285-4FD2-A8DD-7AAD2CE947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yo ay humay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88640"/>
            <a:ext cx="2592288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إحضار </a:t>
            </a:r>
            <a:r>
              <a:rPr lang="ar-AE" b="1" dirty="0"/>
              <a:t>الحزم </a:t>
            </a:r>
            <a:br>
              <a:rPr lang="ar-A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908720"/>
            <a:ext cx="5360640" cy="5688632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البذر في الصباح ، يبذر بذور اللطف ،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البذر في الظهيرة وعشية الندى.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انتظار الحصاد ووقت الحصاد ،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نأتي مبتهجين ، ونأتي بالحزم.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امتنع: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جلب الحزم ، جلب الحزم ،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نأتي مبتهجين ، ونأتي بالحزم ،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جلب الحزم ، جلب الحزم ،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نأتي مبتهجين ، ونأتي بالحزم.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البذر في ضوء الشمس ، البذر في الظل ،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لا خوفاً من الغيوم ولا نسيم الشتاء القارس.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بحلول الحصاد وانتهى العمل ،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نأتي مبتهجين ، ونأتي بالحزم.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اخرجوا بالبكاء وبذروا للسيد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على الرغم من أن الخسارة كانت تحزن روحنا في كثير من الأحيان ؛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عندما ينتهي بكاءنا ، سيرحب بنا ،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نأتي مبتهجين ، ونأتي بالحزم.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إحضار الحزم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إحضار الحزم  </dc:title>
  <dc:creator>mary</dc:creator>
  <cp:lastModifiedBy>mary</cp:lastModifiedBy>
  <cp:revision>5</cp:revision>
  <dcterms:created xsi:type="dcterms:W3CDTF">2021-06-23T17:09:58Z</dcterms:created>
  <dcterms:modified xsi:type="dcterms:W3CDTF">2021-07-08T14:55:19Z</dcterms:modified>
</cp:coreProperties>
</file>