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BC59E-236E-4901-834B-ADFC89DC0291}" type="datetimeFigureOut">
              <a:rPr lang="en-US" smtClean="0"/>
              <a:pPr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FD007-D849-4AC1-BC65-0AD14F523F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ечет ли жизнь мир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256584" cy="50405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az-Cyrl-AZ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Течет </a:t>
            </a:r>
            <a:r>
              <a:rPr lang="az-Cyrl-AZ" b="1" dirty="0"/>
              <a:t>ли жизнь мирно</a:t>
            </a:r>
            <a:br>
              <a:rPr lang="az-Cyrl-AZ" b="1" dirty="0"/>
            </a:br>
            <a:r>
              <a:rPr lang="az-Cyrl-AZ" b="1" cap="small" dirty="0"/>
              <a:t/>
            </a:r>
            <a:br>
              <a:rPr lang="az-Cyrl-AZ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9289032" cy="4392488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1.Течет ли жизнь мирно, подобно реке,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Несусь ли на грозных волнах, -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всякое время, вблизи, вдалеке,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Твоих я покоюсь руках.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Ты со мной, да, Господь,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Твоих я покоюсь руках.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2.Ни вражьи нападки, ни - тяжесть скорбей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склонят меня позабыть,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Бог мой меня из пучины страстей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любви восхотел искупить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3.От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сердца скажу: "Для меня жизнь - Христос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Нем мой всесильный оплот.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Следы от греха, искушений и слез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меня Он с любовью сотрет".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4.Господь! Твоего я пришествия жду;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Принять мою душу гряди!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знаю, тогда лишь вполне я найду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Покой у Тебя на груди.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Течет ли жизнь мирно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Течет ли жизнь мирно  </dc:title>
  <dc:creator>mary</dc:creator>
  <cp:lastModifiedBy>mary</cp:lastModifiedBy>
  <cp:revision>7</cp:revision>
  <dcterms:created xsi:type="dcterms:W3CDTF">2021-07-24T14:09:44Z</dcterms:created>
  <dcterms:modified xsi:type="dcterms:W3CDTF">2021-07-25T22:43:45Z</dcterms:modified>
</cp:coreProperties>
</file>