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8" d="100"/>
          <a:sy n="88" d="100"/>
        </p:scale>
        <p:origin x="-115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87E0F-7381-4B66-B9A6-33CB31E6580B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ABC70-2669-43EE-9332-98BA6064FE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Любовь Господню описат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39"/>
            <a:ext cx="6120680" cy="43204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Любовь </a:t>
            </a:r>
            <a:r>
              <a:rPr lang="az-Cyrl-AZ" b="1" dirty="0"/>
              <a:t>Господню описать</a:t>
            </a:r>
            <a:r>
              <a:rPr lang="az-Cyrl-AZ" dirty="0"/>
              <a:t/>
            </a:r>
            <a:br>
              <a:rPr lang="az-Cyrl-AZ" dirty="0"/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6336704" cy="3024336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Любовь Господню описать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могут всей земли сыны,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Она превыше дальних звезд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глубже адской глубины.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нас опять к Себе принять,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Послал Бог Сына в мир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Его рукой снять грех людской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приготовить пир.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Любовь Господня велика,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Верна, чиста, сильна.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Исчезнет мир, пройдут века,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Но не пройдет она.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Всему придет последний день,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Земные царства все падут,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равнодушные теперь -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Молиться в ужасе начнут.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нет конца любви Творца,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Безмерной и святой: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Снимает грех, спасает всех,-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ней всечасно пой.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Когда б в чернила - океан,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пергамент - небо превратить,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в перья - все былинки трав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всем живущим поручить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Любовь Господню описать,-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стало бы чернил,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свиток, равный небесам,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Всего бы не вместил.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152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Любовь Господню описать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Любовь Господню описать не могут</dc:title>
  <dc:creator>mary</dc:creator>
  <cp:lastModifiedBy>mary</cp:lastModifiedBy>
  <cp:revision>5</cp:revision>
  <dcterms:created xsi:type="dcterms:W3CDTF">2021-07-11T23:33:01Z</dcterms:created>
  <dcterms:modified xsi:type="dcterms:W3CDTF">2021-07-12T14:58:05Z</dcterms:modified>
</cp:coreProperties>
</file>