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>
        <p:scale>
          <a:sx n="69" d="100"/>
          <a:sy n="69" d="100"/>
        </p:scale>
        <p:origin x="-1709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DA008-9FA9-4255-B7F0-88D4EC3B5977}" type="datetimeFigureOut">
              <a:rPr lang="en-US" smtClean="0"/>
              <a:pPr/>
              <a:t>7/5/2021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3F1D3-F1F2-4BE8-A575-5C7C1672E6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DA008-9FA9-4255-B7F0-88D4EC3B5977}" type="datetimeFigureOut">
              <a:rPr lang="en-US" smtClean="0"/>
              <a:pPr/>
              <a:t>7/5/2021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3F1D3-F1F2-4BE8-A575-5C7C1672E6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DA008-9FA9-4255-B7F0-88D4EC3B5977}" type="datetimeFigureOut">
              <a:rPr lang="en-US" smtClean="0"/>
              <a:pPr/>
              <a:t>7/5/2021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3F1D3-F1F2-4BE8-A575-5C7C1672E6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DA008-9FA9-4255-B7F0-88D4EC3B5977}" type="datetimeFigureOut">
              <a:rPr lang="en-US" smtClean="0"/>
              <a:pPr/>
              <a:t>7/5/2021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3F1D3-F1F2-4BE8-A575-5C7C1672E6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DA008-9FA9-4255-B7F0-88D4EC3B5977}" type="datetimeFigureOut">
              <a:rPr lang="en-US" smtClean="0"/>
              <a:pPr/>
              <a:t>7/5/2021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3F1D3-F1F2-4BE8-A575-5C7C1672E6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DA008-9FA9-4255-B7F0-88D4EC3B5977}" type="datetimeFigureOut">
              <a:rPr lang="en-US" smtClean="0"/>
              <a:pPr/>
              <a:t>7/5/2021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3F1D3-F1F2-4BE8-A575-5C7C1672E6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DA008-9FA9-4255-B7F0-88D4EC3B5977}" type="datetimeFigureOut">
              <a:rPr lang="en-US" smtClean="0"/>
              <a:pPr/>
              <a:t>7/5/2021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3F1D3-F1F2-4BE8-A575-5C7C1672E6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DA008-9FA9-4255-B7F0-88D4EC3B5977}" type="datetimeFigureOut">
              <a:rPr lang="en-US" smtClean="0"/>
              <a:pPr/>
              <a:t>7/5/2021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3F1D3-F1F2-4BE8-A575-5C7C1672E6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DA008-9FA9-4255-B7F0-88D4EC3B5977}" type="datetimeFigureOut">
              <a:rPr lang="en-US" smtClean="0"/>
              <a:pPr/>
              <a:t>7/5/2021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3F1D3-F1F2-4BE8-A575-5C7C1672E6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DA008-9FA9-4255-B7F0-88D4EC3B5977}" type="datetimeFigureOut">
              <a:rPr lang="en-US" smtClean="0"/>
              <a:pPr/>
              <a:t>7/5/2021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3F1D3-F1F2-4BE8-A575-5C7C1672E6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DA008-9FA9-4255-B7F0-88D4EC3B5977}" type="datetimeFigureOut">
              <a:rPr lang="en-US" smtClean="0"/>
              <a:pPr/>
              <a:t>7/5/2021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3F1D3-F1F2-4BE8-A575-5C7C1672E6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5DA008-9FA9-4255-B7F0-88D4EC3B5977}" type="datetimeFigureOut">
              <a:rPr lang="en-US" smtClean="0"/>
              <a:pPr/>
              <a:t>7/5/2021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73F1D3-F1F2-4BE8-A575-5C7C1672E6C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내 영혼이 은총 입어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Когда Христос с души снял гре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0"/>
            <a:ext cx="7391400" cy="609601"/>
          </a:xfrm>
        </p:spPr>
        <p:txBody>
          <a:bodyPr>
            <a:noAutofit/>
          </a:bodyPr>
          <a:lstStyle/>
          <a:p>
            <a:r>
              <a:rPr lang="ru-RU" sz="4000" b="1" dirty="0" smtClean="0"/>
              <a:t>Когда Христос с души снял грех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609600"/>
            <a:ext cx="3657600" cy="4495800"/>
          </a:xfrm>
        </p:spPr>
        <p:txBody>
          <a:bodyPr>
            <a:noAutofit/>
          </a:bodyPr>
          <a:lstStyle/>
          <a:p>
            <a:pPr algn="l"/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Когда Христос с души снял грех</a:t>
            </a:r>
          </a:p>
          <a:p>
            <a:pPr algn="l"/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Жизнь стала небом для меня</a:t>
            </a:r>
          </a:p>
          <a:p>
            <a:pPr algn="l"/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Пусть скорбь придёт иль не успех</a:t>
            </a:r>
          </a:p>
          <a:p>
            <a:pPr algn="l"/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Счастьем с небес наполнен я</a:t>
            </a:r>
          </a:p>
          <a:p>
            <a:pPr algn="l"/>
            <a:endParaRPr lang="ru-RU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7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ru-RU" sz="1700" b="1" dirty="0" smtClean="0">
                <a:solidFill>
                  <a:srgbClr val="FF0000"/>
                </a:solidFill>
              </a:rPr>
              <a:t>Аллилуйя! Небесный дом!</a:t>
            </a:r>
          </a:p>
          <a:p>
            <a:pPr algn="l"/>
            <a:r>
              <a:rPr lang="ru-RU" sz="1700" b="1" dirty="0" smtClean="0">
                <a:solidFill>
                  <a:srgbClr val="FF0000"/>
                </a:solidFill>
              </a:rPr>
              <a:t>Знать, что покончено с грехом!</a:t>
            </a:r>
          </a:p>
          <a:p>
            <a:pPr algn="l"/>
            <a:r>
              <a:rPr lang="ru-RU" sz="1700" b="1" dirty="0" smtClean="0">
                <a:solidFill>
                  <a:srgbClr val="FF0000"/>
                </a:solidFill>
              </a:rPr>
              <a:t>Покрыла мир любви роса</a:t>
            </a:r>
          </a:p>
          <a:p>
            <a:pPr algn="l"/>
            <a:r>
              <a:rPr lang="ru-RU" sz="1700" b="1" dirty="0" smtClean="0">
                <a:solidFill>
                  <a:srgbClr val="FF0000"/>
                </a:solidFill>
              </a:rPr>
              <a:t>Где Иисус, там небеса!</a:t>
            </a:r>
          </a:p>
          <a:p>
            <a:pPr algn="l"/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Недостижим дом неба был</a:t>
            </a:r>
          </a:p>
          <a:p>
            <a:pPr algn="l"/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Господь во мне его открыл</a:t>
            </a:r>
          </a:p>
          <a:p>
            <a:pPr algn="l"/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Счастье своё в душе создал</a:t>
            </a:r>
          </a:p>
          <a:p>
            <a:pPr algn="l"/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 блаженству вечному призвал</a:t>
            </a:r>
          </a:p>
          <a:p>
            <a:pPr algn="l"/>
            <a:endParaRPr lang="ru-RU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Где б ни жил я здесь на Земле,</a:t>
            </a:r>
          </a:p>
          <a:p>
            <a:pPr algn="l"/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обители или в селе</a:t>
            </a:r>
          </a:p>
          <a:p>
            <a:pPr algn="l"/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горах высоких, на воде</a:t>
            </a:r>
          </a:p>
          <a:p>
            <a:pPr algn="l"/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Счастье с небес с Христом везде!</a:t>
            </a:r>
            <a:endParaRPr lang="en-US" sz="17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97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Когда Христос с души снял грех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korда Христос c души сhяи  греха</dc:title>
  <dc:creator>user</dc:creator>
  <cp:lastModifiedBy>mary</cp:lastModifiedBy>
  <cp:revision>5</cp:revision>
  <dcterms:created xsi:type="dcterms:W3CDTF">2019-09-12T15:31:18Z</dcterms:created>
  <dcterms:modified xsi:type="dcterms:W3CDTF">2021-07-05T19:47:01Z</dcterms:modified>
</cp:coreProperties>
</file>