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C2B2D-A301-4B3E-8B15-310B1AD81023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05A1-5E85-4C47-98D9-9BBEDC43CE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enga Madalitso ak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32859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Werenga</a:t>
            </a:r>
            <a:r>
              <a:rPr lang="en-US" b="1" dirty="0" smtClean="0"/>
              <a:t> </a:t>
            </a:r>
            <a:r>
              <a:rPr lang="en-US" b="1" dirty="0" err="1" smtClean="0"/>
              <a:t>Madalitso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396536" cy="3096344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Pamene zovuta za dziko zazinga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Pamene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wakhumudwa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zataika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zabwino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udzazindikira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ngokoma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Pewani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Werenga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</a:rPr>
              <a:t>Madalitso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Utchule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limodzi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limodzi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Werenga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</a:rPr>
              <a:t>Madalitso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Ona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zimene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Mulungu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wakuchitira</a:t>
            </a:r>
            <a:r>
              <a:rPr lang="en-US" sz="1600" b="1" dirty="0" smtClean="0">
                <a:solidFill>
                  <a:srgbClr val="FF0000"/>
                </a:solidFill>
              </a:rPr>
              <a:t>(x2)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walemedwa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zovuta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zadziko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ukulemera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zabwino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udzaimba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yomutamanda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Tsopano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pamavuto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Usataye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zabwino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wakuchitira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Adzakugwira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dzanja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onsewo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74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Werenga Madalitso ako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Welengani Madalitso</dc:title>
  <dc:creator>mary</dc:creator>
  <cp:lastModifiedBy>mary</cp:lastModifiedBy>
  <cp:revision>19</cp:revision>
  <dcterms:created xsi:type="dcterms:W3CDTF">2020-12-15T17:50:32Z</dcterms:created>
  <dcterms:modified xsi:type="dcterms:W3CDTF">2021-07-19T20:32:51Z</dcterms:modified>
</cp:coreProperties>
</file>