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0BC9-2CD0-4498-A18B-B570E825F37C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416F-A8CC-45AB-897B-009CD7CA1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0BC9-2CD0-4498-A18B-B570E825F37C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416F-A8CC-45AB-897B-009CD7CA1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0BC9-2CD0-4498-A18B-B570E825F37C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416F-A8CC-45AB-897B-009CD7CA1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0BC9-2CD0-4498-A18B-B570E825F37C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416F-A8CC-45AB-897B-009CD7CA1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0BC9-2CD0-4498-A18B-B570E825F37C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416F-A8CC-45AB-897B-009CD7CA1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0BC9-2CD0-4498-A18B-B570E825F37C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416F-A8CC-45AB-897B-009CD7CA1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0BC9-2CD0-4498-A18B-B570E825F37C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416F-A8CC-45AB-897B-009CD7CA1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0BC9-2CD0-4498-A18B-B570E825F37C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416F-A8CC-45AB-897B-009CD7CA1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0BC9-2CD0-4498-A18B-B570E825F37C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416F-A8CC-45AB-897B-009CD7CA1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0BC9-2CD0-4498-A18B-B570E825F37C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416F-A8CC-45AB-897B-009CD7CA1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0BC9-2CD0-4498-A18B-B570E825F37C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416F-A8CC-45AB-897B-009CD7CA1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F0BC9-2CD0-4498-A18B-B570E825F37C}" type="datetimeFigureOut">
              <a:rPr lang="en-US" smtClean="0"/>
              <a:pPr/>
              <a:t>7/6/2021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9416F-A8CC-45AB-897B-009CD7CA1A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wapanda Mapem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4536504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Twapanda</a:t>
            </a:r>
            <a:r>
              <a:rPr lang="en-US" b="1" dirty="0" smtClean="0"/>
              <a:t> </a:t>
            </a:r>
            <a:r>
              <a:rPr lang="en-US" b="1" dirty="0" err="1" smtClean="0"/>
              <a:t>Mapema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4248472" cy="5400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Twapanda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mchana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fadhili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jioni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Twangojea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kuvuna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Tutashangilia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mavuno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Wenye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mavuno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wenye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mavuno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Tutashangilia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wenye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mavuno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Wenye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mavuno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wenye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mavuno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Tutashangilia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Wenye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mavuno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Twapanda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mwangani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kwenye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kivuli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Tusishindwe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baridi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pepo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Punde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itakwisha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Tutashangilia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mavuno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Twapanda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Tujapoona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taabu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huzuni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Tuishapo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atatupokea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Tutashangilia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mavuno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Twapanda Mapema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Twapanda Mapema</dc:title>
  <dc:creator>mary</dc:creator>
  <cp:lastModifiedBy>mary</cp:lastModifiedBy>
  <cp:revision>5</cp:revision>
  <dcterms:created xsi:type="dcterms:W3CDTF">2018-10-21T00:29:41Z</dcterms:created>
  <dcterms:modified xsi:type="dcterms:W3CDTF">2021-07-06T18:23:04Z</dcterms:modified>
</cp:coreProperties>
</file>