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7F1FE-DAFF-46CD-81BF-362B7FFC9979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275A8-1136-4242-AD2B-5BC3E6F443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7F1FE-DAFF-46CD-81BF-362B7FFC9979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275A8-1136-4242-AD2B-5BC3E6F443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7F1FE-DAFF-46CD-81BF-362B7FFC9979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275A8-1136-4242-AD2B-5BC3E6F443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7F1FE-DAFF-46CD-81BF-362B7FFC9979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275A8-1136-4242-AD2B-5BC3E6F443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7F1FE-DAFF-46CD-81BF-362B7FFC9979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275A8-1136-4242-AD2B-5BC3E6F443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7F1FE-DAFF-46CD-81BF-362B7FFC9979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275A8-1136-4242-AD2B-5BC3E6F443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7F1FE-DAFF-46CD-81BF-362B7FFC9979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275A8-1136-4242-AD2B-5BC3E6F443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7F1FE-DAFF-46CD-81BF-362B7FFC9979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275A8-1136-4242-AD2B-5BC3E6F443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7F1FE-DAFF-46CD-81BF-362B7FFC9979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275A8-1136-4242-AD2B-5BC3E6F443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7F1FE-DAFF-46CD-81BF-362B7FFC9979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275A8-1136-4242-AD2B-5BC3E6F443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7F1FE-DAFF-46CD-81BF-362B7FFC9979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275A8-1136-4242-AD2B-5BC3E6F443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</a:t>
            </a:r>
            <a:r>
              <a:rPr lang="en-US" dirty="0" err="1" smtClean="0"/>
              <a:t>levelThird</a:t>
            </a:r>
            <a:r>
              <a:rPr lang="en-US" dirty="0" smtClean="0"/>
              <a:t>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A7F1FE-DAFF-46CD-81BF-362B7FFC9979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4275A8-1136-4242-AD2B-5BC3E6F443A8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 descr="The Cross Is Not Greater1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he Cross Is Not Greater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7704" y="188640"/>
            <a:ext cx="5472608" cy="50648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The </a:t>
            </a:r>
            <a:r>
              <a:rPr lang="en-US" b="1" dirty="0"/>
              <a:t>Cross Is Not Greater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908720"/>
            <a:ext cx="8892480" cy="5472608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cross that He gave may be heavy,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But it ne'er outweighs His grace;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storm that I feared may surround me,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But it ne'er excludes His face.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The cross is not greater than His grace,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The storm cannot hide His </a:t>
            </a:r>
            <a:r>
              <a:rPr lang="en-US" sz="1800" b="1" dirty="0" err="1" smtClean="0">
                <a:solidFill>
                  <a:srgbClr val="FF0000"/>
                </a:solidFill>
              </a:rPr>
              <a:t>blessèd</a:t>
            </a:r>
            <a:r>
              <a:rPr lang="en-US" sz="1800" b="1" dirty="0" smtClean="0">
                <a:solidFill>
                  <a:srgbClr val="FF0000"/>
                </a:solidFill>
              </a:rPr>
              <a:t> face;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I am satisfied to know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That with Jesus here below,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I can conquer every foe.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thorns in my path are not sharper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Than composed His crown for me;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cup that I drink not more bitter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Than He drank in Gethsemane.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light of His love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shineth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brighter,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 it falls on paths of woe;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toil of my work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groweth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lighter,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 I stoop to raise the low.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His will have I joy in fulfilling,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 I'm walking in His sight;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My all to the blood I am bringing,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 alone can keep me right.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159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The Cross Is Not Greater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The Cross Is Not Greater </dc:title>
  <dc:creator>mary</dc:creator>
  <cp:lastModifiedBy>mary</cp:lastModifiedBy>
  <cp:revision>4</cp:revision>
  <dcterms:created xsi:type="dcterms:W3CDTF">2021-07-15T16:34:44Z</dcterms:created>
  <dcterms:modified xsi:type="dcterms:W3CDTF">2021-07-15T19:12:58Z</dcterms:modified>
</cp:coreProperties>
</file>