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BC95-D196-40B4-801A-9E14F58FD620}" type="datetimeFigureOut">
              <a:rPr lang="en-US" smtClean="0"/>
              <a:pPr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BC95-D196-40B4-801A-9E14F58FD620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6AAB-BD5E-4139-AE3F-2B14C6786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velsignels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Tell </a:t>
            </a:r>
            <a:r>
              <a:rPr lang="en-US" b="1" dirty="0" err="1"/>
              <a:t>velsignelsene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4412"/>
            <a:ext cx="8964488" cy="3096344"/>
          </a:xfrm>
        </p:spPr>
        <p:txBody>
          <a:bodyPr numCol="2"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du ofte prøvet på din reise her?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du skuffet når du ser hvor svak du er?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du Guds velsignelser, ja smått og stort,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vil forundre deg hva Gud har gjort!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Kor</a:t>
            </a:r>
            <a:endParaRPr lang="nb-NO" sz="1600" b="1" dirty="0" smtClean="0">
              <a:solidFill>
                <a:srgbClr val="FF0000"/>
              </a:solidFill>
            </a:endParaRP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Tell velsignelsene Gud har gitt.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Regn de goder som han gir deg fritt.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Tell dem sammen, både smått og stort,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Og det vil forundre deg hva Gud har gjort!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stundom prøvet på din reise her,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du motløs når du ser hvor svak du er.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da Guds velsignelser, ja smått og stort.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det vil forundre deg hva Gud har gjort!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Midt i livets kamper, møye og besvær.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ei motet synke, men frimodig vær.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da de velsignelser deg han har sendt.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som han vil gi deg til din ferd er endt.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154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Tell velsignelsene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Tell velsignelsene </dc:title>
  <dc:creator>mary</dc:creator>
  <cp:lastModifiedBy>mary</cp:lastModifiedBy>
  <cp:revision>7</cp:revision>
  <dcterms:created xsi:type="dcterms:W3CDTF">2021-07-18T00:08:01Z</dcterms:created>
  <dcterms:modified xsi:type="dcterms:W3CDTF">2021-07-19T15:04:59Z</dcterms:modified>
</cp:coreProperties>
</file>