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2F97-4847-4ED3-B967-E56202E3907D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2781-83B8-462F-8CFA-B0A104BF4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2F97-4847-4ED3-B967-E56202E3907D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2781-83B8-462F-8CFA-B0A104BF4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2F97-4847-4ED3-B967-E56202E3907D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2781-83B8-462F-8CFA-B0A104BF4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2F97-4847-4ED3-B967-E56202E3907D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2781-83B8-462F-8CFA-B0A104BF4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2F97-4847-4ED3-B967-E56202E3907D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2781-83B8-462F-8CFA-B0A104BF4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2F97-4847-4ED3-B967-E56202E3907D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2781-83B8-462F-8CFA-B0A104BF4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2F97-4847-4ED3-B967-E56202E3907D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2781-83B8-462F-8CFA-B0A104BF4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2F97-4847-4ED3-B967-E56202E3907D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2781-83B8-462F-8CFA-B0A104BF4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2F97-4847-4ED3-B967-E56202E3907D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2781-83B8-462F-8CFA-B0A104BF4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2F97-4847-4ED3-B967-E56202E3907D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2781-83B8-462F-8CFA-B0A104BF4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2F97-4847-4ED3-B967-E56202E3907D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2781-83B8-462F-8CFA-B0A104BF4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B2F97-4847-4ED3-B967-E56202E3907D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2781-83B8-462F-8CFA-B0A104BF4A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yo ay humay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16632"/>
            <a:ext cx="3672408" cy="47667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Tayo</a:t>
            </a:r>
            <a:r>
              <a:rPr lang="en-US" b="1" dirty="0"/>
              <a:t> ay </a:t>
            </a:r>
            <a:r>
              <a:rPr lang="en-US" b="1" dirty="0" err="1"/>
              <a:t>humayo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6912768" cy="453650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magtanim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nasisiphayo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ibalita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Ibahagi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dalhin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madla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Mabuting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Balita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bansa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Ibahagi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dalhin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madla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halina’t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anihin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gintong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bunga</a:t>
            </a:r>
            <a:r>
              <a:rPr lang="en-US" sz="1800" b="1" dirty="0" smtClean="0">
                <a:solidFill>
                  <a:srgbClr val="FF0000"/>
                </a:solidFill>
              </a:rPr>
              <a:t>. Amen.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bunga’y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naghihintay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Pangino’ng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ay nag-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aanyaya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Bungkalin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magtanim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pagtangis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ngunit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pag-asa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kalungkutan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err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113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Tayo ay humayo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Tayo ay humayo</dc:title>
  <dc:creator>mary</dc:creator>
  <cp:lastModifiedBy>mary</cp:lastModifiedBy>
  <cp:revision>5</cp:revision>
  <dcterms:created xsi:type="dcterms:W3CDTF">2021-07-06T16:21:17Z</dcterms:created>
  <dcterms:modified xsi:type="dcterms:W3CDTF">2021-07-06T18:34:10Z</dcterms:modified>
</cp:coreProperties>
</file>