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ECCEE-6FE4-4DF5-B1FA-2E459524350C}" type="datetimeFigureOut">
              <a:rPr lang="en-US" smtClean="0"/>
              <a:pPr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9B6A-2D91-4BB4-A784-D43D8851A1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âm Hồn Yên Nin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10445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Tâm</a:t>
            </a:r>
            <a:r>
              <a:rPr lang="en-US" b="1" dirty="0" smtClean="0"/>
              <a:t> </a:t>
            </a:r>
            <a:r>
              <a:rPr lang="en-US" b="1" dirty="0" err="1"/>
              <a:t>Hồn</a:t>
            </a:r>
            <a:r>
              <a:rPr lang="en-US" b="1" dirty="0"/>
              <a:t> </a:t>
            </a:r>
            <a:r>
              <a:rPr lang="en-US" b="1" dirty="0" err="1"/>
              <a:t>Yên</a:t>
            </a:r>
            <a:r>
              <a:rPr lang="en-US" b="1" dirty="0"/>
              <a:t> </a:t>
            </a:r>
            <a:r>
              <a:rPr lang="en-US" b="1" dirty="0" err="1"/>
              <a:t>Ninh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764704"/>
            <a:ext cx="5328592" cy="4658072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Khi tôi được bình tịnh dường sông chảy theo dòng đời,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Hoặc lắm thống bi như ba đào sôi,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Hoàn cảnh dẫu ra sao, Ngài dạy cứ nói sắt đinh: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Linh hồn ôi, ta yên ninh, thật yên ninh!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DK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Tâm linh tôi yên ninh thay!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Lòng tôi nay bình an thay, bình an thay!</a:t>
            </a:r>
            <a:r>
              <a:rPr lang="en-US" sz="1400" b="1" dirty="0" smtClean="0">
                <a:solidFill>
                  <a:srgbClr val="FF0000"/>
                </a:solidFill>
              </a:rPr>
              <a:t>(</a:t>
            </a:r>
            <a:r>
              <a:rPr lang="vi-VN" sz="1400" b="1" dirty="0" smtClean="0">
                <a:solidFill>
                  <a:srgbClr val="FF0000"/>
                </a:solidFill>
              </a:rPr>
              <a:t>A-men.</a:t>
            </a:r>
            <a:r>
              <a:rPr lang="en-US" sz="1400" b="1" dirty="0" smtClean="0">
                <a:solidFill>
                  <a:srgbClr val="FF0000"/>
                </a:solidFill>
              </a:rPr>
              <a:t>)</a:t>
            </a:r>
            <a:endParaRPr lang="vi-VN" sz="1400" b="1" dirty="0" smtClean="0">
              <a:solidFill>
                <a:srgbClr val="FF0000"/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Satan luôn giày đạp, đời tôi trải cơn tập rèn,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vẫn vững tâm luôn không hề quên,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Rằng Chúa biết tôi đây, vô phương cách để thắng hơn,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Tuôn dòng huyết cứu rỗi bởi lòng khoan nhân.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Vinh thay tư niệm này, thật tôi thỏa vui mực nào,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xóa hết, không lưu một tội nao;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đóng đinh xưa, nay tôi thoát khỏi ách ma,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hồn hỡi, chúc tán Chúa chuộc mua ta!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Tôi mong mau được nhìn điều lòng vẫn tin xưa rày,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cuốn đám mây đen trên trời nay;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Kèn trổi tiếng trên không, Vua vinh hiển tái lâm ngay,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Linh hồn hát; Yên ninh thay, bình an thay!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217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Tâm Hồn Yên Ninh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Tâm Hồn Yên Ninh </dc:title>
  <dc:creator>mary</dc:creator>
  <cp:lastModifiedBy>mary</cp:lastModifiedBy>
  <cp:revision>15</cp:revision>
  <dcterms:created xsi:type="dcterms:W3CDTF">2021-07-24T14:38:07Z</dcterms:created>
  <dcterms:modified xsi:type="dcterms:W3CDTF">2021-07-26T15:08:38Z</dcterms:modified>
</cp:coreProperties>
</file>