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763C-7200-4FD1-A622-37E837CC0133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5CE8-DF93-409C-A1E5-873FBA200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763C-7200-4FD1-A622-37E837CC0133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5CE8-DF93-409C-A1E5-873FBA200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763C-7200-4FD1-A622-37E837CC0133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5CE8-DF93-409C-A1E5-873FBA200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763C-7200-4FD1-A622-37E837CC0133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5CE8-DF93-409C-A1E5-873FBA200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763C-7200-4FD1-A622-37E837CC0133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5CE8-DF93-409C-A1E5-873FBA200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763C-7200-4FD1-A622-37E837CC0133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5CE8-DF93-409C-A1E5-873FBA200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763C-7200-4FD1-A622-37E837CC0133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5CE8-DF93-409C-A1E5-873FBA200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763C-7200-4FD1-A622-37E837CC0133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5CE8-DF93-409C-A1E5-873FBA200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763C-7200-4FD1-A622-37E837CC0133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5CE8-DF93-409C-A1E5-873FBA200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763C-7200-4FD1-A622-37E837CC0133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5CE8-DF93-409C-A1E5-873FBA200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763C-7200-4FD1-A622-37E837CC0133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5CE8-DF93-409C-A1E5-873FBA200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C763C-7200-4FD1-A622-37E837CC0133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95CE8-DF93-409C-A1E5-873FBA200B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ield not to temptation, for yielding is sin 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 fores tent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8"/>
            <a:ext cx="3816424" cy="5040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b="1" dirty="0" smtClean="0"/>
              <a:t>Se </a:t>
            </a:r>
            <a:r>
              <a:rPr lang="en-US" b="1" dirty="0" err="1" smtClean="0"/>
              <a:t>fores</a:t>
            </a:r>
            <a:r>
              <a:rPr lang="en-US" b="1" dirty="0" smtClean="0"/>
              <a:t> </a:t>
            </a:r>
            <a:r>
              <a:rPr lang="en-US" b="1" dirty="0" err="1" smtClean="0"/>
              <a:t>tentado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1560" y="1268760"/>
            <a:ext cx="42484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Se fores tentado, não deves ceder;</a:t>
            </a:r>
          </a:p>
          <a:p>
            <a:r>
              <a:rPr lang="pt-BR" b="1" dirty="0" smtClean="0"/>
              <a:t>Resiste ao pecado, até o vencer;</a:t>
            </a:r>
          </a:p>
          <a:p>
            <a:r>
              <a:rPr lang="pt-BR" b="1" dirty="0" smtClean="0"/>
              <a:t>Sê mui valoroso com fé que Deus dá;</a:t>
            </a:r>
          </a:p>
          <a:p>
            <a:r>
              <a:rPr lang="pt-BR" b="1" dirty="0" smtClean="0"/>
              <a:t>Então o inimigo, de ti fugirá.</a:t>
            </a:r>
          </a:p>
          <a:p>
            <a:endParaRPr lang="pt-BR" b="1" dirty="0" smtClean="0"/>
          </a:p>
          <a:p>
            <a:r>
              <a:rPr lang="pt-BR" b="1" dirty="0" smtClean="0">
                <a:solidFill>
                  <a:srgbClr val="FF0000"/>
                </a:solidFill>
              </a:rPr>
              <a:t>Refrão: 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Só em Cristo confia - Seja noite ou dia;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E terás alegria em teu coração.</a:t>
            </a:r>
          </a:p>
          <a:p>
            <a:endParaRPr lang="pt-BR" b="1" dirty="0" smtClean="0"/>
          </a:p>
          <a:p>
            <a:r>
              <a:rPr lang="pt-BR" b="1" dirty="0" smtClean="0"/>
              <a:t>Não manches as vestes que Cristo lavrou;</a:t>
            </a:r>
          </a:p>
          <a:p>
            <a:r>
              <a:rPr lang="pt-BR" b="1" dirty="0" smtClean="0"/>
              <a:t>Para embranquecê-las, sangue derramou;</a:t>
            </a:r>
          </a:p>
          <a:p>
            <a:r>
              <a:rPr lang="pt-BR" b="1" dirty="0" smtClean="0"/>
              <a:t>Rejeita o pecado, procura imitar</a:t>
            </a:r>
          </a:p>
          <a:p>
            <a:r>
              <a:rPr lang="pt-BR" b="1" dirty="0" smtClean="0"/>
              <a:t>Os que o venceram sem desanimar.</a:t>
            </a:r>
          </a:p>
          <a:p>
            <a:endParaRPr lang="pt-BR" b="1" dirty="0" smtClean="0"/>
          </a:p>
          <a:p>
            <a:r>
              <a:rPr lang="pt-BR" b="1" dirty="0" smtClean="0"/>
              <a:t>Se forças te faltam para combater,</a:t>
            </a:r>
          </a:p>
          <a:p>
            <a:r>
              <a:rPr lang="pt-BR" b="1" dirty="0" smtClean="0"/>
              <a:t>Deus, o onipotente pode te valer;</a:t>
            </a:r>
          </a:p>
          <a:p>
            <a:r>
              <a:rPr lang="pt-BR" b="1" dirty="0" smtClean="0"/>
              <a:t>A quem busca auxílio, vitória dará,</a:t>
            </a:r>
          </a:p>
          <a:p>
            <a:r>
              <a:rPr lang="pt-BR" b="1" dirty="0" smtClean="0"/>
              <a:t>Jamais confundido ele o deixará.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108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Se fores tentado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Se fores tentado  </dc:title>
  <dc:creator>mary</dc:creator>
  <cp:lastModifiedBy>mary</cp:lastModifiedBy>
  <cp:revision>9</cp:revision>
  <dcterms:created xsi:type="dcterms:W3CDTF">2021-07-21T15:47:31Z</dcterms:created>
  <dcterms:modified xsi:type="dcterms:W3CDTF">2021-07-23T23:27:01Z</dcterms:modified>
</cp:coreProperties>
</file>