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A16E-A62E-4E0E-A00B-8209DFE9360C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E73B-C530-4FB4-95D8-D07D5CB912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A16E-A62E-4E0E-A00B-8209DFE9360C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E73B-C530-4FB4-95D8-D07D5CB912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A16E-A62E-4E0E-A00B-8209DFE9360C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E73B-C530-4FB4-95D8-D07D5CB912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A16E-A62E-4E0E-A00B-8209DFE9360C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E73B-C530-4FB4-95D8-D07D5CB912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A16E-A62E-4E0E-A00B-8209DFE9360C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E73B-C530-4FB4-95D8-D07D5CB912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A16E-A62E-4E0E-A00B-8209DFE9360C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E73B-C530-4FB4-95D8-D07D5CB912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A16E-A62E-4E0E-A00B-8209DFE9360C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E73B-C530-4FB4-95D8-D07D5CB912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A16E-A62E-4E0E-A00B-8209DFE9360C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E73B-C530-4FB4-95D8-D07D5CB912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A16E-A62E-4E0E-A00B-8209DFE9360C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E73B-C530-4FB4-95D8-D07D5CB912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A16E-A62E-4E0E-A00B-8209DFE9360C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E73B-C530-4FB4-95D8-D07D5CB912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1A16E-A62E-4E0E-A00B-8209DFE9360C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BE73B-C530-4FB4-95D8-D07D5CB912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1A16E-A62E-4E0E-A00B-8209DFE9360C}" type="datetimeFigureOut">
              <a:rPr lang="en-US" smtClean="0"/>
              <a:pPr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BE73B-C530-4FB4-95D8-D07D5CB912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ield not to temptation, for yielding is sin 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anka A Bumde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32048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Saanka</a:t>
            </a:r>
            <a:r>
              <a:rPr lang="en-US" b="1" dirty="0" smtClean="0"/>
              <a:t> A </a:t>
            </a:r>
            <a:r>
              <a:rPr lang="en-US" b="1" dirty="0" err="1" smtClean="0"/>
              <a:t>Bumdeng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4032448" cy="509012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Bumdeng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sulisong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abaken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agsanud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Turdam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ipasnek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tumulok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Jesus,tulong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itdenna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Ken Jesus </a:t>
            </a:r>
            <a:r>
              <a:rPr lang="en-US" sz="1600" b="1" dirty="0" err="1" smtClean="0">
                <a:solidFill>
                  <a:srgbClr val="FF0000"/>
                </a:solidFill>
              </a:rPr>
              <a:t>agdawatca</a:t>
            </a:r>
            <a:r>
              <a:rPr lang="en-US" sz="1600" b="1" dirty="0" smtClean="0">
                <a:solidFill>
                  <a:srgbClr val="FF0000"/>
                </a:solidFill>
              </a:rPr>
              <a:t>, 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Tulong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bileg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liwliwa</a:t>
            </a:r>
            <a:r>
              <a:rPr lang="en-US" sz="1600" b="1" dirty="0" smtClean="0">
                <a:solidFill>
                  <a:srgbClr val="FF0000"/>
                </a:solidFill>
              </a:rPr>
              <a:t>, 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Dinakanto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baybay</a:t>
            </a:r>
            <a:r>
              <a:rPr lang="en-US" sz="1600" b="1" dirty="0" smtClean="0">
                <a:solidFill>
                  <a:srgbClr val="FF0000"/>
                </a:solidFill>
              </a:rPr>
              <a:t>-an,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Pagballigiennaca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Gagiti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basol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lisian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agawaan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itantan-oc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cangatoan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uliten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Matmatam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Daydiay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agballigi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balanggat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maited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Kabusor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abakem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gaput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pammati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Mannubbot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bileg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itdenna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83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Saanka A Bumdeng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Saanka A Bumdeng </dc:title>
  <dc:creator>mary</dc:creator>
  <cp:lastModifiedBy>mary</cp:lastModifiedBy>
  <cp:revision>8</cp:revision>
  <dcterms:created xsi:type="dcterms:W3CDTF">2021-07-19T17:05:17Z</dcterms:created>
  <dcterms:modified xsi:type="dcterms:W3CDTF">2021-07-22T18:20:57Z</dcterms:modified>
</cp:coreProperties>
</file>