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1" d="100"/>
          <a:sy n="71" d="100"/>
        </p:scale>
        <p:origin x="-1661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D5F5B-D2D5-4DCF-9DE2-D0C03EDF1CD7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62CC1-3814-4D94-B7A5-BBD4D81CFC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yo ay huma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09634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Rorañ</a:t>
            </a:r>
            <a:r>
              <a:rPr lang="en-US" b="1" dirty="0" smtClean="0"/>
              <a:t> </a:t>
            </a:r>
            <a:r>
              <a:rPr lang="en-US" b="1" dirty="0" err="1" smtClean="0"/>
              <a:t>diako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5544616" cy="43204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yalè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moshoñ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molemõ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Gañwe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motshegare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cwèlañ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ichõkeleñ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thõbõ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itumela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rorañ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diakõ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Rorañ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diako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Rorañ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diakõ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smtClean="0">
                <a:solidFill>
                  <a:srgbClr val="FF0000"/>
                </a:solidFill>
              </a:rPr>
              <a:t> Re </a:t>
            </a:r>
            <a:r>
              <a:rPr lang="en-US" sz="1800" b="1" dirty="0" err="1" smtClean="0">
                <a:solidFill>
                  <a:srgbClr val="FF0000"/>
                </a:solidFill>
              </a:rPr>
              <a:t>tla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itumèla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Rorañ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diako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Rorañ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diako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Rorañ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diakõ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smtClean="0">
                <a:solidFill>
                  <a:srgbClr val="FF0000"/>
                </a:solidFill>
              </a:rPr>
              <a:t>Re </a:t>
            </a:r>
            <a:r>
              <a:rPr lang="en-US" sz="1800" b="1" dirty="0" err="1" smtClean="0">
                <a:solidFill>
                  <a:srgbClr val="FF0000"/>
                </a:solidFill>
              </a:rPr>
              <a:t>tla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itumèla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Rorañ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diako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yalè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go pula,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yalè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letsatsiñ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tshabè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goñwe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sehakõ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õ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buduleñ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tlheñ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itum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rorañ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diak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selelõ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lapè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boichõk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gõmotsa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selelõ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hèla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itum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rorañ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diak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Rorañ diako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Rorañ diako</dc:title>
  <dc:creator>mary</dc:creator>
  <cp:lastModifiedBy>mary</cp:lastModifiedBy>
  <cp:revision>7</cp:revision>
  <dcterms:created xsi:type="dcterms:W3CDTF">2021-07-06T16:46:43Z</dcterms:created>
  <dcterms:modified xsi:type="dcterms:W3CDTF">2021-07-08T13:51:10Z</dcterms:modified>
</cp:coreProperties>
</file>