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D4FF-0676-4523-8B4F-CA842B8E3A17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EE79-B5E9-4B74-B3DF-A98FBE67A5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D4FF-0676-4523-8B4F-CA842B8E3A17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EE79-B5E9-4B74-B3DF-A98FBE67A5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D4FF-0676-4523-8B4F-CA842B8E3A17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EE79-B5E9-4B74-B3DF-A98FBE67A5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D4FF-0676-4523-8B4F-CA842B8E3A17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EE79-B5E9-4B74-B3DF-A98FBE67A5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D4FF-0676-4523-8B4F-CA842B8E3A17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EE79-B5E9-4B74-B3DF-A98FBE67A5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D4FF-0676-4523-8B4F-CA842B8E3A17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EE79-B5E9-4B74-B3DF-A98FBE67A5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D4FF-0676-4523-8B4F-CA842B8E3A17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EE79-B5E9-4B74-B3DF-A98FBE67A5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D4FF-0676-4523-8B4F-CA842B8E3A17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EE79-B5E9-4B74-B3DF-A98FBE67A5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D4FF-0676-4523-8B4F-CA842B8E3A17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EE79-B5E9-4B74-B3DF-A98FBE67A5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D4FF-0676-4523-8B4F-CA842B8E3A17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EE79-B5E9-4B74-B3DF-A98FBE67A5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D4FF-0676-4523-8B4F-CA842B8E3A17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1EE79-B5E9-4B74-B3DF-A98FBE67A5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4D4FF-0676-4523-8B4F-CA842B8E3A17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1EE79-B5E9-4B74-B3DF-A98FBE67A5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ield not to temptation, for yielding is sin 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and le mal te tent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040560" cy="53387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/>
              <a:t>Quand </a:t>
            </a:r>
            <a:r>
              <a:rPr lang="fr-FR" b="1" dirty="0"/>
              <a:t>le mal te tente</a:t>
            </a:r>
            <a:br>
              <a:rPr lang="fr-FR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908720"/>
            <a:ext cx="4752528" cy="4946104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Quand le mal te tente, ne cède jamais,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 ferme résiste et tu le vaincras;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Lutte, prends les armes dont Dieu te revêt,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ton adversaire t'abandonnera.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err="1" smtClean="0">
                <a:solidFill>
                  <a:srgbClr val="FF0000"/>
                </a:solidFill>
              </a:rPr>
              <a:t>Choeur</a:t>
            </a:r>
            <a:r>
              <a:rPr lang="fr-FR" sz="18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Si a Christ tu te fies, jour et nuit veille et prie;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Dans ton </a:t>
            </a:r>
            <a:r>
              <a:rPr lang="fr-FR" sz="1800" b="1" dirty="0" err="1" smtClean="0">
                <a:solidFill>
                  <a:srgbClr val="FF0000"/>
                </a:solidFill>
              </a:rPr>
              <a:t>coeur</a:t>
            </a:r>
            <a:r>
              <a:rPr lang="fr-FR" sz="1800" b="1" dirty="0" smtClean="0">
                <a:solidFill>
                  <a:srgbClr val="FF0000"/>
                </a:solidFill>
              </a:rPr>
              <a:t>, joie et vie toujours régneront.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Conserve la robe que Christ vint laver,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la rendre blanche, Son sang Il donna;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Rejette le monde, cherche à imiter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Ceux qui le vainquirent, luttant par la foi.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Si tu te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faible devant le combat,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Sa main puissante, Dieu te secourra;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cherche Son aide, victoire obtiendra,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toutes les causes, Il les résoudra.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135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Quand le mal te tente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Quand le mal te tente </dc:title>
  <dc:creator>mary</dc:creator>
  <cp:lastModifiedBy>mary</cp:lastModifiedBy>
  <cp:revision>4</cp:revision>
  <dcterms:created xsi:type="dcterms:W3CDTF">2021-07-22T17:47:23Z</dcterms:created>
  <dcterms:modified xsi:type="dcterms:W3CDTF">2021-07-22T18:07:17Z</dcterms:modified>
</cp:coreProperties>
</file>