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89F038-48B2-4387-A6DF-D6BE19D9BF3C}" type="datetimeFigureOut">
              <a:rPr lang="en-US" smtClean="0"/>
              <a:pPr/>
              <a:t>7/13/2021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AADD1-69F1-4A86-8C43-990070F1E9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All praise to him who reigns above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apurihang walang hanggan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836712"/>
            <a:ext cx="6264696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Papurihang</a:t>
            </a:r>
            <a:r>
              <a:rPr lang="en-US" b="1" dirty="0" smtClean="0"/>
              <a:t> </a:t>
            </a:r>
            <a:r>
              <a:rPr lang="en-US" b="1" dirty="0" err="1"/>
              <a:t>walang</a:t>
            </a:r>
            <a:r>
              <a:rPr lang="en-US" b="1" dirty="0"/>
              <a:t> </a:t>
            </a:r>
            <a:r>
              <a:rPr lang="en-US" b="1" dirty="0" err="1"/>
              <a:t>hanggan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1484784"/>
            <a:ext cx="6984776" cy="5067944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1.Papurihang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Kanyang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kamahalan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Manunubos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Itinaas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Purihin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Purihin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Purihin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Pangino’n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Purihin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Purihin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Niya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Purihin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ngala’y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Pangino’n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2.Higit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nabigyan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Bubunyi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sangnilikha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Panginoon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3.Hukbong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anghel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sumasamba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Lahat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magtirapa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sambahin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Kordero’y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purihin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4.Sasamba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Pur’hin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Manliligtas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Nagdugo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Pagpala’y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maangkin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	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5.Dunong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pagkahari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Dangal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l’walhati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Haring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kapayapaan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Magpakailan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man.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16</Words>
  <Application>Microsoft Office PowerPoint</Application>
  <PresentationFormat>On-screen Show (4:3)</PresentationFormat>
  <Paragraphs>36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Papurihang walang hanggan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Papurihang walang hanggan </dc:title>
  <dc:creator>mary</dc:creator>
  <cp:lastModifiedBy>mary</cp:lastModifiedBy>
  <cp:revision>8</cp:revision>
  <dcterms:created xsi:type="dcterms:W3CDTF">2021-05-31T14:34:36Z</dcterms:created>
  <dcterms:modified xsi:type="dcterms:W3CDTF">2021-07-13T17:54:36Z</dcterms:modified>
</cp:coreProperties>
</file>