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183D4-534C-40B3-AD1B-9B0D6D517F63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8BE12-F717-4D87-BAD3-041D20957C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g-ibig ng Diyos ay dakil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832648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Pag-ibig</a:t>
            </a:r>
            <a:r>
              <a:rPr lang="en-US" b="1" dirty="0" smtClean="0"/>
              <a:t> </a:t>
            </a:r>
            <a:r>
              <a:rPr lang="en-US" b="1" dirty="0" err="1"/>
              <a:t>ng</a:t>
            </a:r>
            <a:r>
              <a:rPr lang="en-US" b="1" dirty="0"/>
              <a:t> </a:t>
            </a:r>
            <a:r>
              <a:rPr lang="en-US" b="1" dirty="0" err="1"/>
              <a:t>Diyos</a:t>
            </a:r>
            <a:r>
              <a:rPr lang="en-US" b="1" dirty="0"/>
              <a:t> ay </a:t>
            </a:r>
            <a:r>
              <a:rPr lang="en-US" b="1" dirty="0" err="1"/>
              <a:t>dakila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7448872" cy="532859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1.Pag-ibig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maisasatula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Lampas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napakababa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pares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nagkasala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pinagkasundo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Pinatawad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Wagas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pagsinta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Diyos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Tapat</a:t>
            </a:r>
            <a:r>
              <a:rPr lang="en-US" sz="1600" b="1" dirty="0" smtClean="0">
                <a:solidFill>
                  <a:srgbClr val="FF0000"/>
                </a:solidFill>
              </a:rPr>
              <a:t> at </a:t>
            </a:r>
            <a:r>
              <a:rPr lang="en-US" sz="1600" b="1" dirty="0" err="1" smtClean="0">
                <a:solidFill>
                  <a:srgbClr val="FF0000"/>
                </a:solidFill>
              </a:rPr>
              <a:t>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masukat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Awit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</a:t>
            </a:r>
            <a:r>
              <a:rPr lang="en-US" sz="1600" b="1" dirty="0" smtClean="0">
                <a:solidFill>
                  <a:srgbClr val="FF0000"/>
                </a:solidFill>
              </a:rPr>
              <a:t> banal at </a:t>
            </a:r>
            <a:r>
              <a:rPr lang="en-US" sz="1600" b="1" dirty="0" err="1" smtClean="0">
                <a:solidFill>
                  <a:srgbClr val="FF0000"/>
                </a:solidFill>
              </a:rPr>
              <a:t>anghel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Ay </a:t>
            </a:r>
            <a:r>
              <a:rPr lang="en-US" sz="1600" b="1" dirty="0" err="1" smtClean="0">
                <a:solidFill>
                  <a:srgbClr val="FF0000"/>
                </a:solidFill>
              </a:rPr>
              <a:t>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makasapat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2.’Pag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lumipas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Kaharia’y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magsibagsak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manalangin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magsitawag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pagsinta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wagas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matitinag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Mapanubos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Adam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nilagak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panulat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manunulat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maiiga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isulat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talaga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pagsinta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34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Pag-ibig ng Diyos ay dakila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Pag-ibig ng Diyos ay dakila </dc:title>
  <dc:creator>mary</dc:creator>
  <cp:lastModifiedBy>mary</cp:lastModifiedBy>
  <cp:revision>5</cp:revision>
  <dcterms:created xsi:type="dcterms:W3CDTF">2021-04-08T20:28:39Z</dcterms:created>
  <dcterms:modified xsi:type="dcterms:W3CDTF">2021-07-12T16:24:06Z</dcterms:modified>
</cp:coreProperties>
</file>