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5" d="100"/>
          <a:sy n="85" d="100"/>
        </p:scale>
        <p:origin x="-1253" y="3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F3E80-0FB6-46C3-9352-A9002E0239B2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6A588-919F-49A1-B47A-77F90433E28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ll praise to him who reigns abov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ợi Ca Danh Oai Nghi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260648"/>
            <a:ext cx="5184576" cy="476672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Ngợi Ca Danh Oai Nghi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712968" cy="4248472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Đồng </a:t>
            </a: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ngợi khen Đấng oai nghi muôn đời,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Từ thượng thiên tỏ quyền oai;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Chúa phó Con Một nguyên Đấng vô tội,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Chịu hình thay thế nhân loại.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>
                <a:solidFill>
                  <a:srgbClr val="FF0000"/>
                </a:solidFill>
              </a:rPr>
              <a:t>ĐK </a:t>
            </a:r>
            <a:r>
              <a:rPr lang="vi-VN" sz="1400" b="1" i="1" dirty="0">
                <a:solidFill>
                  <a:srgbClr val="FF0000"/>
                </a:solidFill>
              </a:rPr>
              <a:t>:</a:t>
            </a:r>
            <a:br>
              <a:rPr lang="vi-VN" sz="1400" b="1" i="1" dirty="0">
                <a:solidFill>
                  <a:srgbClr val="FF0000"/>
                </a:solidFill>
              </a:rPr>
            </a:br>
            <a:r>
              <a:rPr lang="vi-VN" sz="1400" b="1" i="1" dirty="0">
                <a:solidFill>
                  <a:srgbClr val="FF0000"/>
                </a:solidFill>
              </a:rPr>
              <a:t>Đồng ngợi danh Jêsus,</a:t>
            </a:r>
            <a:br>
              <a:rPr lang="vi-VN" sz="1400" b="1" i="1" dirty="0">
                <a:solidFill>
                  <a:srgbClr val="FF0000"/>
                </a:solidFill>
              </a:rPr>
            </a:br>
            <a:r>
              <a:rPr lang="vi-VN" sz="1400" b="1" i="1" dirty="0">
                <a:solidFill>
                  <a:srgbClr val="FF0000"/>
                </a:solidFill>
              </a:rPr>
              <a:t>Tôn kính Danh Jêsus,</a:t>
            </a:r>
            <a:br>
              <a:rPr lang="vi-VN" sz="1400" b="1" i="1" dirty="0">
                <a:solidFill>
                  <a:srgbClr val="FF0000"/>
                </a:solidFill>
              </a:rPr>
            </a:br>
            <a:r>
              <a:rPr lang="vi-VN" sz="1400" b="1" i="1" dirty="0">
                <a:solidFill>
                  <a:srgbClr val="FF0000"/>
                </a:solidFill>
              </a:rPr>
              <a:t>Đồng ngợi khen danh Cứu Chúa Jêsus;</a:t>
            </a:r>
            <a:br>
              <a:rPr lang="vi-VN" sz="1400" b="1" i="1" dirty="0">
                <a:solidFill>
                  <a:srgbClr val="FF0000"/>
                </a:solidFill>
              </a:rPr>
            </a:br>
            <a:r>
              <a:rPr lang="vi-VN" sz="1400" b="1" i="1" dirty="0">
                <a:solidFill>
                  <a:srgbClr val="FF0000"/>
                </a:solidFill>
              </a:rPr>
              <a:t>Đồng ngợi danh Jêsus,</a:t>
            </a:r>
            <a:br>
              <a:rPr lang="vi-VN" sz="1400" b="1" i="1" dirty="0">
                <a:solidFill>
                  <a:srgbClr val="FF0000"/>
                </a:solidFill>
              </a:rPr>
            </a:br>
            <a:r>
              <a:rPr lang="vi-VN" sz="1400" b="1" i="1" dirty="0">
                <a:solidFill>
                  <a:srgbClr val="FF0000"/>
                </a:solidFill>
              </a:rPr>
              <a:t>Tôn kính Danh Jêsus,</a:t>
            </a:r>
            <a:br>
              <a:rPr lang="vi-VN" sz="1400" b="1" i="1" dirty="0">
                <a:solidFill>
                  <a:srgbClr val="FF0000"/>
                </a:solidFill>
              </a:rPr>
            </a:br>
            <a:r>
              <a:rPr lang="vi-VN" sz="1400" b="1" i="1" dirty="0">
                <a:solidFill>
                  <a:srgbClr val="FF0000"/>
                </a:solidFill>
              </a:rPr>
              <a:t>Đồng ngợi khen danh Cứu Chúa Jêsus.</a:t>
            </a:r>
            <a:r>
              <a:rPr lang="vi-VN" sz="1400" b="1" dirty="0" smtClean="0">
                <a:solidFill>
                  <a:srgbClr val="FF0000"/>
                </a:solidFill>
              </a:rPr>
              <a:t/>
            </a:r>
            <a:br>
              <a:rPr lang="vi-VN" sz="1400" b="1" dirty="0" smtClean="0">
                <a:solidFill>
                  <a:srgbClr val="FF0000"/>
                </a:solidFill>
              </a:rPr>
            </a:b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/>
            </a:r>
            <a:br>
              <a:rPr lang="vi-VN" sz="1400" b="1" dirty="0" smtClean="0">
                <a:solidFill>
                  <a:srgbClr val="FF0000"/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Ngợi </a:t>
            </a: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tụng danh Chúa quang minh muôn đời,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Toàn quyền trên cả kiền khôn;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Cánh hữu Thiên Phụ</a:t>
            </a:r>
            <a:r>
              <a:rPr lang="vi-VN" sz="1400" b="1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vi-VN" sz="14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</a:t>
            </a: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đang ngồi,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toàn thiên sứ suy tôn.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Christ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thân hữu hi sinh chuộc tội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Loài người hư mất hồn linh,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đã lo liệu phương cứu sanh rồi,</a:t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vì ta phải lâm hình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Biệt </a:t>
            </a: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hiệu Mưu sĩ danh cao lạ lùng,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Thần bình an, Chúa quyền oai,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Đắc thắng quân thù muôn nước phục tùng,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Trị vì ngôi báu lâu dài.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Ngợi Ca Danh Oai Nghi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Ngợi Ca Danh Oai Nghi</dc:title>
  <dc:creator>mary</dc:creator>
  <cp:lastModifiedBy>mary</cp:lastModifiedBy>
  <cp:revision>12</cp:revision>
  <dcterms:created xsi:type="dcterms:W3CDTF">2021-05-31T14:32:44Z</dcterms:created>
  <dcterms:modified xsi:type="dcterms:W3CDTF">2021-07-14T18:10:36Z</dcterms:modified>
</cp:coreProperties>
</file>