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344C6-E849-4B47-86A8-925DB653F75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ED2C3-2A9A-4D20-A5C9-B5DE51ECAE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'mawa Tizife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1642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M'mawa</a:t>
            </a:r>
            <a:r>
              <a:rPr lang="en-US" b="1" dirty="0" smtClean="0"/>
              <a:t> </a:t>
            </a:r>
            <a:r>
              <a:rPr lang="en-US" b="1" dirty="0" err="1" smtClean="0"/>
              <a:t>Tizifesa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89654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tizifesa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Mbewu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zakukoma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Tizifesa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Tidzatema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m’munda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Tidzabwera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zipatsozo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zipatsozo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zipatsozo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Tidzabwera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tonse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Ndizipatsozo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Tizifesa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m’dzuwa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Tizifesa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m’mthunzi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Sitiopa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Mtambo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chisanu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Ntchitozi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zidatha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Tidzabwera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zipatsozo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Tingolira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tidzafesa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Mbewu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Ntchitoyo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Adzachotsa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Adzatilandira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Tidzabwera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zipatsozo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M'mawa Tizifesa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M'mawa Tizifesa</dc:title>
  <dc:creator>mary</dc:creator>
  <cp:lastModifiedBy>mary</cp:lastModifiedBy>
  <cp:revision>4</cp:revision>
  <dcterms:created xsi:type="dcterms:W3CDTF">2018-10-21T00:48:03Z</dcterms:created>
  <dcterms:modified xsi:type="dcterms:W3CDTF">2021-07-08T12:36:55Z</dcterms:modified>
</cp:coreProperties>
</file>