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3E71D-1FC1-4293-81C6-5FA768FA6DE8}" type="datetimeFigureOut">
              <a:rPr lang="en-US" smtClean="0"/>
              <a:pPr/>
              <a:t>7/26/2021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94BDB-F44D-4F3E-A638-F9035B322A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3E71D-1FC1-4293-81C6-5FA768FA6DE8}" type="datetimeFigureOut">
              <a:rPr lang="en-US" smtClean="0"/>
              <a:pPr/>
              <a:t>7/26/2021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94BDB-F44D-4F3E-A638-F9035B322A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3E71D-1FC1-4293-81C6-5FA768FA6DE8}" type="datetimeFigureOut">
              <a:rPr lang="en-US" smtClean="0"/>
              <a:pPr/>
              <a:t>7/26/2021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94BDB-F44D-4F3E-A638-F9035B322A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3E71D-1FC1-4293-81C6-5FA768FA6DE8}" type="datetimeFigureOut">
              <a:rPr lang="en-US" smtClean="0"/>
              <a:pPr/>
              <a:t>7/26/2021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94BDB-F44D-4F3E-A638-F9035B322A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3E71D-1FC1-4293-81C6-5FA768FA6DE8}" type="datetimeFigureOut">
              <a:rPr lang="en-US" smtClean="0"/>
              <a:pPr/>
              <a:t>7/26/2021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94BDB-F44D-4F3E-A638-F9035B322A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3E71D-1FC1-4293-81C6-5FA768FA6DE8}" type="datetimeFigureOut">
              <a:rPr lang="en-US" smtClean="0"/>
              <a:pPr/>
              <a:t>7/26/2021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94BDB-F44D-4F3E-A638-F9035B322A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3E71D-1FC1-4293-81C6-5FA768FA6DE8}" type="datetimeFigureOut">
              <a:rPr lang="en-US" smtClean="0"/>
              <a:pPr/>
              <a:t>7/26/2021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94BDB-F44D-4F3E-A638-F9035B322A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3E71D-1FC1-4293-81C6-5FA768FA6DE8}" type="datetimeFigureOut">
              <a:rPr lang="en-US" smtClean="0"/>
              <a:pPr/>
              <a:t>7/26/2021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94BDB-F44D-4F3E-A638-F9035B322A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3E71D-1FC1-4293-81C6-5FA768FA6DE8}" type="datetimeFigureOut">
              <a:rPr lang="en-US" smtClean="0"/>
              <a:pPr/>
              <a:t>7/26/2021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94BDB-F44D-4F3E-A638-F9035B322A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3E71D-1FC1-4293-81C6-5FA768FA6DE8}" type="datetimeFigureOut">
              <a:rPr lang="en-US" smtClean="0"/>
              <a:pPr/>
              <a:t>7/26/2021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94BDB-F44D-4F3E-A638-F9035B322A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3E71D-1FC1-4293-81C6-5FA768FA6DE8}" type="datetimeFigureOut">
              <a:rPr lang="en-US" smtClean="0"/>
              <a:pPr/>
              <a:t>7/26/2021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94BDB-F44D-4F3E-A638-F9035B322A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93E71D-1FC1-4293-81C6-5FA768FA6DE8}" type="datetimeFigureOut">
              <a:rPr lang="en-US" smtClean="0"/>
              <a:pPr/>
              <a:t>7/26/2021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294BDB-F44D-4F3E-A638-F9035B322A7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When peace, like a river, attendeth my way1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Mera Praan Theek Hai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95736" y="188639"/>
            <a:ext cx="4968552" cy="432049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Mera</a:t>
            </a:r>
            <a:r>
              <a:rPr lang="en-US" b="1" dirty="0" smtClean="0"/>
              <a:t> </a:t>
            </a:r>
            <a:r>
              <a:rPr lang="en-US" b="1" dirty="0" err="1" smtClean="0"/>
              <a:t>Praan</a:t>
            </a:r>
            <a:r>
              <a:rPr lang="en-US" b="1" dirty="0" smtClean="0"/>
              <a:t> </a:t>
            </a:r>
            <a:r>
              <a:rPr lang="en-US" b="1" dirty="0" err="1" smtClean="0"/>
              <a:t>Theek</a:t>
            </a:r>
            <a:r>
              <a:rPr lang="en-US" b="1" dirty="0" smtClean="0"/>
              <a:t> </a:t>
            </a:r>
            <a:r>
              <a:rPr lang="en-US" b="1" dirty="0" err="1" smtClean="0"/>
              <a:t>Hai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1412776"/>
            <a:ext cx="8424936" cy="4536504"/>
          </a:xfrm>
        </p:spPr>
        <p:txBody>
          <a:bodyPr numCol="2">
            <a:noAutofit/>
          </a:bodyPr>
          <a:lstStyle/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Jab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shanti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jaise-nadi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mere-or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baheta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Jab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gham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jaese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jheel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laher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Jab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andhi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toofan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Mujhe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jeene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Na de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Theek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mera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Praan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thik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endParaRPr lang="en-U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Theek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hai</a:t>
            </a:r>
            <a:r>
              <a:rPr lang="en-US" sz="1600" b="1" dirty="0" smtClean="0">
                <a:solidFill>
                  <a:srgbClr val="FF0000"/>
                </a:solidFill>
              </a:rPr>
              <a:t> (</a:t>
            </a:r>
            <a:r>
              <a:rPr lang="en-US" sz="1600" b="1" dirty="0" err="1" smtClean="0">
                <a:solidFill>
                  <a:srgbClr val="FF0000"/>
                </a:solidFill>
              </a:rPr>
              <a:t>Theek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hai</a:t>
            </a:r>
            <a:r>
              <a:rPr lang="en-US" sz="1600" b="1" dirty="0" smtClean="0">
                <a:solidFill>
                  <a:srgbClr val="FF0000"/>
                </a:solidFill>
              </a:rPr>
              <a:t>)</a:t>
            </a: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Theek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hai</a:t>
            </a:r>
            <a:r>
              <a:rPr lang="en-US" sz="1600" b="1" dirty="0" smtClean="0">
                <a:solidFill>
                  <a:srgbClr val="FF0000"/>
                </a:solidFill>
              </a:rPr>
              <a:t> (</a:t>
            </a:r>
            <a:r>
              <a:rPr lang="en-US" sz="1600" b="1" dirty="0" err="1" smtClean="0">
                <a:solidFill>
                  <a:srgbClr val="FF0000"/>
                </a:solidFill>
              </a:rPr>
              <a:t>mera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praan</a:t>
            </a:r>
            <a:r>
              <a:rPr lang="en-US" sz="1600" b="1" dirty="0" smtClean="0">
                <a:solidFill>
                  <a:srgbClr val="FF0000"/>
                </a:solidFill>
              </a:rPr>
              <a:t>)</a:t>
            </a: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Theek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hai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mera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Praan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Theek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hai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</a:p>
          <a:p>
            <a:pPr algn="l"/>
            <a:endParaRPr lang="en-U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Me-re Li-ye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ab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hi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Masi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-h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Zindagi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baaddh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Chahe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Mujhko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doobaye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Ko-i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dard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hoga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Maut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jiwan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mein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Prabhu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Mann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shanti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bata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Chahe-shaitan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mera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Mann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khed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pahuchaye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Vachan-Muj'he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samarth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deta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hai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Masih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mera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halat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bilkul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samajhta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Apna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Laahu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bahaya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mere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liye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endParaRPr lang="en-U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Ab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aeyga-bhale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Yeshu-Asman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mein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ek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din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Ghata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Jab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hatega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woh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din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Turahi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awaaz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sunenge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sabhi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Theek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hai-mera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Praan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Thik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hai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</TotalTime>
  <Words>122</Words>
  <Application>Microsoft Office PowerPoint</Application>
  <PresentationFormat>On-screen Show (4:3)</PresentationFormat>
  <Paragraphs>27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Mera Praan Theek Hai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Mera Praan Theek Hai</dc:title>
  <dc:creator>mary</dc:creator>
  <cp:lastModifiedBy>mary</cp:lastModifiedBy>
  <cp:revision>7</cp:revision>
  <dcterms:created xsi:type="dcterms:W3CDTF">2020-05-02T20:56:02Z</dcterms:created>
  <dcterms:modified xsi:type="dcterms:W3CDTF">2021-07-26T15:44:23Z</dcterms:modified>
</cp:coreProperties>
</file>