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8FD1-E3BB-4145-8A4B-81F3CF83F4AD}" type="datetimeFigureOut">
              <a:rPr lang="en-US" smtClean="0"/>
              <a:pPr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002-4A43-4B52-99DC-8BC3A9812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8FD1-E3BB-4145-8A4B-81F3CF83F4AD}" type="datetimeFigureOut">
              <a:rPr lang="en-US" smtClean="0"/>
              <a:pPr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002-4A43-4B52-99DC-8BC3A9812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8FD1-E3BB-4145-8A4B-81F3CF83F4AD}" type="datetimeFigureOut">
              <a:rPr lang="en-US" smtClean="0"/>
              <a:pPr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002-4A43-4B52-99DC-8BC3A9812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8FD1-E3BB-4145-8A4B-81F3CF83F4AD}" type="datetimeFigureOut">
              <a:rPr lang="en-US" smtClean="0"/>
              <a:pPr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002-4A43-4B52-99DC-8BC3A9812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8FD1-E3BB-4145-8A4B-81F3CF83F4AD}" type="datetimeFigureOut">
              <a:rPr lang="en-US" smtClean="0"/>
              <a:pPr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002-4A43-4B52-99DC-8BC3A9812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8FD1-E3BB-4145-8A4B-81F3CF83F4AD}" type="datetimeFigureOut">
              <a:rPr lang="en-US" smtClean="0"/>
              <a:pPr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002-4A43-4B52-99DC-8BC3A9812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8FD1-E3BB-4145-8A4B-81F3CF83F4AD}" type="datetimeFigureOut">
              <a:rPr lang="en-US" smtClean="0"/>
              <a:pPr/>
              <a:t>7/9/2021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002-4A43-4B52-99DC-8BC3A9812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8FD1-E3BB-4145-8A4B-81F3CF83F4AD}" type="datetimeFigureOut">
              <a:rPr lang="en-US" smtClean="0"/>
              <a:pPr/>
              <a:t>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002-4A43-4B52-99DC-8BC3A9812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8FD1-E3BB-4145-8A4B-81F3CF83F4AD}" type="datetimeFigureOut">
              <a:rPr lang="en-US" smtClean="0"/>
              <a:pPr/>
              <a:t>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002-4A43-4B52-99DC-8BC3A9812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8FD1-E3BB-4145-8A4B-81F3CF83F4AD}" type="datetimeFigureOut">
              <a:rPr lang="en-US" smtClean="0"/>
              <a:pPr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002-4A43-4B52-99DC-8BC3A9812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8FD1-E3BB-4145-8A4B-81F3CF83F4AD}" type="datetimeFigureOut">
              <a:rPr lang="en-US" smtClean="0"/>
              <a:pPr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002-4A43-4B52-99DC-8BC3A9812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E8FD1-E3BB-4145-8A4B-81F3CF83F4AD}" type="datetimeFigureOut">
              <a:rPr lang="en-US" smtClean="0"/>
              <a:pPr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70002-4A43-4B52-99DC-8BC3A98120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y Init Sa Aking Kalul'w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760640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May Init Sa </a:t>
            </a:r>
            <a:r>
              <a:rPr lang="en-US" b="1" dirty="0" err="1" smtClean="0"/>
              <a:t>Aking</a:t>
            </a:r>
            <a:r>
              <a:rPr lang="en-US" b="1" dirty="0" smtClean="0"/>
              <a:t> </a:t>
            </a:r>
            <a:r>
              <a:rPr lang="en-US" b="1" dirty="0" err="1" smtClean="0"/>
              <a:t>Kalul'wa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124744"/>
            <a:ext cx="7740352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May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kalul’wa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katulad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nagmumula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siya’y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liwanag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May </a:t>
            </a:r>
            <a:r>
              <a:rPr lang="en-US" sz="1700" b="1" dirty="0" err="1" smtClean="0">
                <a:solidFill>
                  <a:srgbClr val="FF0000"/>
                </a:solidFill>
              </a:rPr>
              <a:t>liwanag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smtClean="0">
                <a:solidFill>
                  <a:srgbClr val="FF0000"/>
                </a:solidFill>
              </a:rPr>
              <a:t>O may </a:t>
            </a:r>
            <a:r>
              <a:rPr lang="en-US" sz="1700" b="1" dirty="0" err="1" smtClean="0">
                <a:solidFill>
                  <a:srgbClr val="FF0000"/>
                </a:solidFill>
              </a:rPr>
              <a:t>liwanag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Buhay</a:t>
            </a:r>
            <a:r>
              <a:rPr lang="en-US" sz="1700" b="1" dirty="0" smtClean="0">
                <a:solidFill>
                  <a:srgbClr val="FF0000"/>
                </a:solidFill>
              </a:rPr>
              <a:t>  </a:t>
            </a:r>
            <a:r>
              <a:rPr lang="en-US" sz="1700" b="1" dirty="0" err="1" smtClean="0">
                <a:solidFill>
                  <a:srgbClr val="FF0000"/>
                </a:solidFill>
              </a:rPr>
              <a:t>ko’y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payapa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kaytamis</a:t>
            </a:r>
            <a:r>
              <a:rPr lang="en-US" sz="1700" b="1" dirty="0" smtClean="0">
                <a:solidFill>
                  <a:srgbClr val="FF0000"/>
                </a:solidFill>
              </a:rPr>
              <a:t>.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Kung </a:t>
            </a:r>
            <a:r>
              <a:rPr lang="en-US" sz="1700" b="1" dirty="0" err="1" smtClean="0">
                <a:solidFill>
                  <a:srgbClr val="FF0000"/>
                </a:solidFill>
              </a:rPr>
              <a:t>si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Hesus</a:t>
            </a:r>
            <a:r>
              <a:rPr lang="en-US" sz="1700" b="1" dirty="0" smtClean="0">
                <a:solidFill>
                  <a:srgbClr val="FF0000"/>
                </a:solidFill>
              </a:rPr>
              <a:t>  </a:t>
            </a:r>
            <a:r>
              <a:rPr lang="en-US" sz="1700" b="1" dirty="0" err="1" smtClean="0">
                <a:solidFill>
                  <a:srgbClr val="FF0000"/>
                </a:solidFill>
              </a:rPr>
              <a:t>ang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siya</a:t>
            </a:r>
            <a:r>
              <a:rPr lang="en-US" sz="1700" b="1" dirty="0" smtClean="0">
                <a:solidFill>
                  <a:srgbClr val="FF0000"/>
                </a:solidFill>
              </a:rPr>
              <a:t>  </a:t>
            </a:r>
            <a:r>
              <a:rPr lang="en-US" sz="1700" b="1" dirty="0" err="1" smtClean="0">
                <a:solidFill>
                  <a:srgbClr val="FF0000"/>
                </a:solidFill>
              </a:rPr>
              <a:t>kong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kapiling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Kalul’wa</a:t>
            </a:r>
            <a:r>
              <a:rPr lang="en-US" sz="1700" b="1" dirty="0" smtClean="0">
                <a:solidFill>
                  <a:srgbClr val="FF0000"/>
                </a:solidFill>
              </a:rPr>
              <a:t>  </a:t>
            </a:r>
            <a:r>
              <a:rPr lang="en-US" sz="1700" b="1" dirty="0" err="1" smtClean="0">
                <a:solidFill>
                  <a:srgbClr val="FF0000"/>
                </a:solidFill>
              </a:rPr>
              <a:t>ko’y</a:t>
            </a:r>
            <a:r>
              <a:rPr lang="en-US" sz="1700" b="1" dirty="0" smtClean="0">
                <a:solidFill>
                  <a:srgbClr val="FF0000"/>
                </a:solidFill>
              </a:rPr>
              <a:t>  </a:t>
            </a:r>
            <a:r>
              <a:rPr lang="en-US" sz="1700" b="1" dirty="0" err="1" smtClean="0">
                <a:solidFill>
                  <a:srgbClr val="FF0000"/>
                </a:solidFill>
              </a:rPr>
              <a:t>maningning</a:t>
            </a:r>
            <a:r>
              <a:rPr lang="en-US" sz="1700" b="1" dirty="0" smtClean="0">
                <a:solidFill>
                  <a:srgbClr val="FF0000"/>
                </a:solidFill>
              </a:rPr>
              <a:t>.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May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kalul’wa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Pagpupuri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agsamba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matubos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aliw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kalul’wa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dahil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pagasa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kaloob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init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kalul’wa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katulad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nagmumula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liwanag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121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May Init Sa Aking Kalul'wa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 Init Sa Aking Kalul'wa</dc:title>
  <dc:creator>mary</dc:creator>
  <cp:lastModifiedBy>mary</cp:lastModifiedBy>
  <cp:revision>15</cp:revision>
  <dcterms:created xsi:type="dcterms:W3CDTF">2019-01-25T21:39:18Z</dcterms:created>
  <dcterms:modified xsi:type="dcterms:W3CDTF">2021-07-09T18:58:54Z</dcterms:modified>
</cp:coreProperties>
</file>