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E7983-9D65-4810-AF52-7C012AD17E0B}" type="datetimeFigureOut">
              <a:rPr lang="en-US" smtClean="0"/>
              <a:pPr/>
              <a:t>1/25/2024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7A82A-1667-4535-BF8B-F45269F266B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oftly and Tenderly Jesus is Calling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lambing na tumatawag si H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1"/>
            <a:ext cx="6858000" cy="533399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Malambing</a:t>
            </a:r>
            <a:r>
              <a:rPr lang="en-US" sz="4000" b="1" dirty="0" smtClean="0"/>
              <a:t> </a:t>
            </a:r>
            <a:r>
              <a:rPr lang="en-US" sz="4000" b="1" dirty="0" err="1"/>
              <a:t>na</a:t>
            </a:r>
            <a:r>
              <a:rPr lang="en-US" sz="4000" b="1" dirty="0"/>
              <a:t> </a:t>
            </a:r>
            <a:r>
              <a:rPr lang="en-US" sz="4000" b="1" dirty="0" err="1"/>
              <a:t>tumatawag</a:t>
            </a:r>
            <a:r>
              <a:rPr lang="en-US" sz="4000" b="1" dirty="0"/>
              <a:t> </a:t>
            </a:r>
            <a:r>
              <a:rPr lang="en-US" sz="4000" b="1" dirty="0" err="1"/>
              <a:t>si</a:t>
            </a:r>
            <a:r>
              <a:rPr lang="en-US" sz="4000" b="1" dirty="0"/>
              <a:t> </a:t>
            </a:r>
            <a:r>
              <a:rPr lang="en-US" sz="4000" b="1" dirty="0" err="1" smtClean="0"/>
              <a:t>Hesus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066800"/>
            <a:ext cx="3810000" cy="4419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Malambing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tumatawag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Nais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tayo’y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magbalik-loob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pumiling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Lapit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Lapit</a:t>
            </a:r>
            <a:r>
              <a:rPr lang="en-US" sz="1600" b="1" dirty="0" smtClean="0">
                <a:solidFill>
                  <a:srgbClr val="FF0000"/>
                </a:solidFill>
              </a:rPr>
              <a:t>!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napapagal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lapit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pusong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si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err="1" smtClean="0">
                <a:solidFill>
                  <a:srgbClr val="FF0000"/>
                </a:solidFill>
              </a:rPr>
              <a:t>Cristo’y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namamanhik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Makasalanan</a:t>
            </a:r>
            <a:r>
              <a:rPr lang="en-US" sz="1600" b="1" dirty="0" smtClean="0">
                <a:solidFill>
                  <a:srgbClr val="FF0000"/>
                </a:solidFill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</a:rPr>
              <a:t>Lapit</a:t>
            </a:r>
            <a:r>
              <a:rPr lang="en-US" sz="16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Pakinggan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pagsamo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akin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Tugunin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natin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puso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Lalapit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Cristo!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pag-ibig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iginagawad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akin;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nagkasala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may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patawad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Tanggapin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ngayon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din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://www.youtube.com/watch?v=FaWSY3goPSY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https://www.youtube.com/watch?v=lp_2ZXocAQ8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26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Malambing na tumatawag si Hesus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Malambing na tumatawag si Hesus tagalog </dc:title>
  <dc:creator>FRONT</dc:creator>
  <cp:lastModifiedBy>FRONT</cp:lastModifiedBy>
  <cp:revision>9</cp:revision>
  <dcterms:created xsi:type="dcterms:W3CDTF">2024-01-22T20:32:33Z</dcterms:created>
  <dcterms:modified xsi:type="dcterms:W3CDTF">2024-01-25T18:44:32Z</dcterms:modified>
</cp:coreProperties>
</file>