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60681-0064-4767-B4ED-B442F3A49F4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D4CAC-F97A-4628-AEF8-3931EDCF1E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eld not to temptation, for yielding is 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1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es-ES" b="1" dirty="0" err="1" smtClean="0"/>
              <a:t>Ma</a:t>
            </a:r>
            <a:r>
              <a:rPr lang="es-ES" b="1" dirty="0" smtClean="0"/>
              <a:t> </a:t>
            </a:r>
            <a:r>
              <a:rPr lang="es-ES" b="1" dirty="0" err="1" smtClean="0"/>
              <a:t>f’ara</a:t>
            </a:r>
            <a:r>
              <a:rPr lang="es-ES" b="1" dirty="0" smtClean="0"/>
              <a:t> </a:t>
            </a:r>
            <a:r>
              <a:rPr lang="es-ES" b="1" dirty="0" err="1" smtClean="0"/>
              <a:t>fun</a:t>
            </a:r>
            <a:r>
              <a:rPr lang="es-ES" b="1" dirty="0" smtClean="0"/>
              <a:t> ‘</a:t>
            </a:r>
            <a:r>
              <a:rPr lang="es-ES" b="1" dirty="0" err="1" smtClean="0"/>
              <a:t>danwo</a:t>
            </a:r>
            <a:r>
              <a:rPr lang="es-ES" b="1" dirty="0" smtClean="0"/>
              <a:t>, nitor’ ese 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824536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fekufe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tejumo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Bere</a:t>
            </a:r>
            <a:r>
              <a:rPr lang="en-US" sz="1800" b="1" dirty="0" smtClean="0">
                <a:solidFill>
                  <a:srgbClr val="FF0000"/>
                </a:solidFill>
              </a:rPr>
              <a:t> ‘</a:t>
            </a:r>
            <a:r>
              <a:rPr lang="en-US" sz="1800" b="1" dirty="0" err="1" smtClean="0">
                <a:solidFill>
                  <a:srgbClr val="FF0000"/>
                </a:solidFill>
              </a:rPr>
              <a:t>ranwo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at’agbara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lodo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Olugbala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se tan fun </a:t>
            </a:r>
            <a:r>
              <a:rPr lang="en-US" sz="1800" b="1" dirty="0" err="1" smtClean="0">
                <a:solidFill>
                  <a:srgbClr val="FF0000"/>
                </a:solidFill>
              </a:rPr>
              <a:t>iranwo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Oun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y’O</a:t>
            </a:r>
            <a:r>
              <a:rPr lang="en-US" sz="1800" b="1" dirty="0" smtClean="0">
                <a:solidFill>
                  <a:srgbClr val="FF0000"/>
                </a:solidFill>
              </a:rPr>
              <a:t> mu o la </a:t>
            </a:r>
            <a:r>
              <a:rPr lang="en-US" sz="1800" b="1" dirty="0" err="1" smtClean="0">
                <a:solidFill>
                  <a:srgbClr val="FF0000"/>
                </a:solidFill>
              </a:rPr>
              <a:t>ja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r>
              <a:rPr lang="en-US" sz="1800" b="1" dirty="0" smtClean="0">
                <a:solidFill>
                  <a:srgbClr val="FF0000"/>
                </a:solidFill>
              </a:rPr>
              <a:t>.)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nronu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at’olotito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tejumo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o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f’ade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tejumo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o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 f’ara fun ‘danwo, nitor’ ese 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f’ara fun ‘danwo, nitor’ ese ni</dc:title>
  <dc:creator>mary</dc:creator>
  <cp:lastModifiedBy>mary</cp:lastModifiedBy>
  <cp:revision>6</cp:revision>
  <dcterms:created xsi:type="dcterms:W3CDTF">2021-07-19T17:26:00Z</dcterms:created>
  <dcterms:modified xsi:type="dcterms:W3CDTF">2021-07-19T18:03:20Z</dcterms:modified>
</cp:coreProperties>
</file>