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4E786-3AE3-4E1A-974D-7CF82182DF6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2ACC6-FA6C-41D2-A250-7C87A0E1BA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wanlah God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Lawanlah</a:t>
            </a:r>
            <a:r>
              <a:rPr lang="en-US" b="1" dirty="0" smtClean="0"/>
              <a:t> </a:t>
            </a:r>
            <a:r>
              <a:rPr lang="en-US" b="1" dirty="0" err="1"/>
              <a:t>Godaan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3886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kemenangan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Mintalah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Agar </a:t>
            </a:r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dikuatkan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pertolongan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Sampai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menang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Junjung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menguatkan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Lawanlah Godaan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Lawanlah Godaan </dc:title>
  <dc:creator>FRONT</dc:creator>
  <cp:lastModifiedBy>FRONT</cp:lastModifiedBy>
  <cp:revision>3</cp:revision>
  <dcterms:created xsi:type="dcterms:W3CDTF">2024-07-18T17:53:38Z</dcterms:created>
  <dcterms:modified xsi:type="dcterms:W3CDTF">2024-07-18T18:16:55Z</dcterms:modified>
</cp:coreProperties>
</file>