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5B11-4A41-4F82-A234-F7C8611119BD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C243-B747-4854-AE04-A5A293A3E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5B11-4A41-4F82-A234-F7C8611119BD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C243-B747-4854-AE04-A5A293A3E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5B11-4A41-4F82-A234-F7C8611119BD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C243-B747-4854-AE04-A5A293A3E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5B11-4A41-4F82-A234-F7C8611119BD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C243-B747-4854-AE04-A5A293A3E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5B11-4A41-4F82-A234-F7C8611119BD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C243-B747-4854-AE04-A5A293A3E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5B11-4A41-4F82-A234-F7C8611119BD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C243-B747-4854-AE04-A5A293A3E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5B11-4A41-4F82-A234-F7C8611119BD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C243-B747-4854-AE04-A5A293A3E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5B11-4A41-4F82-A234-F7C8611119BD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C243-B747-4854-AE04-A5A293A3E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5B11-4A41-4F82-A234-F7C8611119BD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C243-B747-4854-AE04-A5A293A3E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5B11-4A41-4F82-A234-F7C8611119BD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C243-B747-4854-AE04-A5A293A3E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5B11-4A41-4F82-A234-F7C8611119BD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C243-B747-4854-AE04-A5A293A3E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25B11-4A41-4F82-A234-F7C8611119BD}" type="datetimeFigureOut">
              <a:rPr lang="en-US" smtClean="0"/>
              <a:pPr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AC243-B747-4854-AE04-A5A293A3EB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ield not to temptation, for yielding is sin 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mmst Du in Versuchu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39"/>
            <a:ext cx="5832648" cy="4320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Kommst</a:t>
            </a:r>
            <a:r>
              <a:rPr lang="en-US" b="1" dirty="0" smtClean="0"/>
              <a:t> </a:t>
            </a:r>
            <a:r>
              <a:rPr lang="en-US" b="1" dirty="0"/>
              <a:t>Du in </a:t>
            </a:r>
            <a:r>
              <a:rPr lang="en-US" b="1" dirty="0" err="1"/>
              <a:t>Versuchung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052736"/>
            <a:ext cx="6400800" cy="401000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Kommst Du in Versuchung, glaub an Jesus Christ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sollst widerstehen, bis Du Sieger bist.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wertvoll und mutig, Gott gibt Dir die Kraft.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Dann wird Dein Feind fliehen.Du siegst ehrenhaft. 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Chor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Glaub an Christus, den König, Und vertraue Ihm täglich.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Freude gibt Er Dir ewig Und Mut für Dein Herz. 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Weiß soll Deine Kleidung vor dem Vater sein,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um sie zu waschen, litt Christus allein.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Lehn die Sünde auch ab, mach es Jesus nach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Viele waren Sieger und wurden nicht schwach. 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Wenn Dir Kräfte fehlen, hab Hoffnung in Gott.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kann Dir helfen, glaub fest an Sein Wort.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wird Hilfe geben, such nach Deinem Herrn.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wirst nicht verlassen, Er ist Dir nicht fern.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146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Kommst Du in Versuchung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Kommst Du in Versuchung </dc:title>
  <dc:creator>mary</dc:creator>
  <cp:lastModifiedBy>mary</cp:lastModifiedBy>
  <cp:revision>7</cp:revision>
  <dcterms:created xsi:type="dcterms:W3CDTF">2021-07-21T15:47:31Z</dcterms:created>
  <dcterms:modified xsi:type="dcterms:W3CDTF">2021-07-21T17:53:30Z</dcterms:modified>
</cp:coreProperties>
</file>