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43501-D91A-4B0A-B5CA-7B36F9ABEE3F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5904B-BBE4-4A40-8128-09A6D811D7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ta Menaburkan Biji Kebenar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128792" cy="548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Kita </a:t>
            </a:r>
            <a:r>
              <a:rPr lang="en-US" b="1" dirty="0" err="1" smtClean="0"/>
              <a:t>Menaburkan</a:t>
            </a:r>
            <a:r>
              <a:rPr lang="en-US" b="1" dirty="0" smtClean="0"/>
              <a:t> </a:t>
            </a:r>
            <a:r>
              <a:rPr lang="en-US" b="1" dirty="0" err="1" smtClean="0"/>
              <a:t>Biji</a:t>
            </a:r>
            <a:r>
              <a:rPr lang="en-US" b="1" dirty="0" smtClean="0"/>
              <a:t> </a:t>
            </a:r>
            <a:r>
              <a:rPr lang="en-US" b="1" dirty="0" err="1" smtClean="0"/>
              <a:t>Kebenaran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47536"/>
            <a:ext cx="4536504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menaburkan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penuaian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Mari </a:t>
            </a:r>
            <a:r>
              <a:rPr lang="en-US" sz="1800" b="1" dirty="0" err="1" smtClean="0">
                <a:solidFill>
                  <a:srgbClr val="FF0000"/>
                </a:solidFill>
              </a:rPr>
              <a:t>kumpulkan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kumpulkan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pasti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hasil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hati</a:t>
            </a:r>
            <a:r>
              <a:rPr lang="en-US" sz="1800" b="1" dirty="0" smtClean="0">
                <a:solidFill>
                  <a:srgbClr val="FF0000"/>
                </a:solidFill>
              </a:rPr>
              <a:t> pun </a:t>
            </a:r>
            <a:r>
              <a:rPr lang="en-US" sz="1800" b="1" dirty="0" err="1" smtClean="0">
                <a:solidFill>
                  <a:srgbClr val="FF0000"/>
                </a:solidFill>
              </a:rPr>
              <a:t>senang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Mari </a:t>
            </a:r>
            <a:r>
              <a:rPr lang="en-US" sz="1800" b="1" dirty="0" err="1" smtClean="0">
                <a:solidFill>
                  <a:srgbClr val="FF0000"/>
                </a:solidFill>
              </a:rPr>
              <a:t>kumpulkan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kumpulkan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pasti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hasil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hati</a:t>
            </a:r>
            <a:r>
              <a:rPr lang="en-US" sz="1800" b="1" dirty="0" smtClean="0">
                <a:solidFill>
                  <a:srgbClr val="FF0000"/>
                </a:solidFill>
              </a:rPr>
              <a:t> pun </a:t>
            </a:r>
            <a:r>
              <a:rPr lang="en-US" sz="1800" b="1" dirty="0" err="1" smtClean="0">
                <a:solidFill>
                  <a:srgbClr val="FF0000"/>
                </a:solidFill>
              </a:rPr>
              <a:t>senang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Taburkanlah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kegelapan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bertiup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digenapkan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kesedihan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menaburkan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Kita Menaburkan Biji Kebenaran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Membawa Berkas</dc:title>
  <dc:creator>mary</dc:creator>
  <cp:lastModifiedBy>mary</cp:lastModifiedBy>
  <cp:revision>6</cp:revision>
  <dcterms:created xsi:type="dcterms:W3CDTF">2021-06-23T17:02:39Z</dcterms:created>
  <dcterms:modified xsi:type="dcterms:W3CDTF">2021-07-08T14:54:47Z</dcterms:modified>
</cp:coreProperties>
</file>