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DB9E6-D44B-4C5E-9324-184690573CA8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71D0C-755F-454A-A045-2714A03570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re Ye Able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2915816" y="1274152"/>
            <a:ext cx="6228184" cy="46477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ya Mo Ba ang Mabuhay Para sa Akin Lama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9"/>
            <a:ext cx="9144000" cy="504056"/>
          </a:xfrm>
        </p:spPr>
        <p:txBody>
          <a:bodyPr>
            <a:noAutofit/>
          </a:bodyPr>
          <a:lstStyle/>
          <a:p>
            <a:r>
              <a:rPr lang="es-ES" sz="3600" b="1" dirty="0" err="1" smtClean="0"/>
              <a:t>Kaya</a:t>
            </a:r>
            <a:r>
              <a:rPr lang="es-ES" sz="3600" b="1" dirty="0" smtClean="0"/>
              <a:t> Mo Ba </a:t>
            </a:r>
            <a:r>
              <a:rPr lang="es-ES" sz="3600" b="1" dirty="0" err="1" smtClean="0"/>
              <a:t>ang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Mabuhay</a:t>
            </a:r>
            <a:r>
              <a:rPr lang="es-ES" sz="3600" b="1" dirty="0" smtClean="0"/>
              <a:t> Para </a:t>
            </a:r>
            <a:r>
              <a:rPr lang="es-ES" sz="3600" b="1" dirty="0" err="1" smtClean="0"/>
              <a:t>sa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Akin</a:t>
            </a:r>
            <a:r>
              <a:rPr lang="es-ES" sz="3600" b="1" dirty="0" smtClean="0"/>
              <a:t> </a:t>
            </a:r>
            <a:r>
              <a:rPr lang="es-ES" sz="3600" b="1" dirty="0" err="1" smtClean="0"/>
              <a:t>Lamang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611560" y="1340768"/>
            <a:ext cx="52565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Kaya</a:t>
            </a:r>
            <a:r>
              <a:rPr lang="en-US" b="1" dirty="0" smtClean="0"/>
              <a:t> mo </a:t>
            </a:r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mabuhay</a:t>
            </a:r>
            <a:r>
              <a:rPr lang="en-US" b="1" dirty="0" smtClean="0"/>
              <a:t> </a:t>
            </a:r>
            <a:r>
              <a:rPr lang="en-US" b="1" dirty="0" err="1" smtClean="0"/>
              <a:t>para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akin </a:t>
            </a:r>
            <a:r>
              <a:rPr lang="en-US" b="1" dirty="0" err="1" smtClean="0"/>
              <a:t>lamang</a:t>
            </a:r>
            <a:r>
              <a:rPr lang="en-US" b="1" dirty="0" smtClean="0"/>
              <a:t>?”</a:t>
            </a:r>
          </a:p>
          <a:p>
            <a:r>
              <a:rPr lang="en-US" b="1" dirty="0" err="1" smtClean="0"/>
              <a:t>Panginoon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tugon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, “</a:t>
            </a:r>
            <a:r>
              <a:rPr lang="en-US" b="1" dirty="0" err="1" smtClean="0"/>
              <a:t>Buhay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ay </a:t>
            </a:r>
            <a:r>
              <a:rPr lang="en-US" b="1" dirty="0" err="1" smtClean="0"/>
              <a:t>sa'Yo</a:t>
            </a:r>
            <a:r>
              <a:rPr lang="en-US" b="1" dirty="0" smtClean="0"/>
              <a:t> lang.”</a:t>
            </a:r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Koro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aking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buhay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Iyo </a:t>
            </a:r>
            <a:r>
              <a:rPr lang="en-US" b="1" dirty="0" err="1" smtClean="0">
                <a:solidFill>
                  <a:srgbClr val="FF0000"/>
                </a:solidFill>
              </a:rPr>
              <a:t>lamang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Ako’y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hubugin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gamiting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tunay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Iyong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tanglaw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pagmamahal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liwanag</a:t>
            </a:r>
            <a:r>
              <a:rPr lang="en-US" b="1" dirty="0" smtClean="0">
                <a:solidFill>
                  <a:srgbClr val="FF0000"/>
                </a:solidFill>
              </a:rPr>
              <a:t> at </a:t>
            </a:r>
            <a:r>
              <a:rPr lang="en-US" b="1" dirty="0" err="1" smtClean="0">
                <a:solidFill>
                  <a:srgbClr val="FF0000"/>
                </a:solidFill>
              </a:rPr>
              <a:t>gabay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‘king </a:t>
            </a:r>
            <a:r>
              <a:rPr lang="en-US" b="1" dirty="0" err="1" smtClean="0">
                <a:solidFill>
                  <a:srgbClr val="FF0000"/>
                </a:solidFill>
              </a:rPr>
              <a:t>daan</a:t>
            </a:r>
            <a:r>
              <a:rPr lang="en-US" b="1" dirty="0" smtClean="0">
                <a:solidFill>
                  <a:srgbClr val="FF0000"/>
                </a:solidFill>
              </a:rPr>
              <a:t>. Amen.</a:t>
            </a:r>
          </a:p>
          <a:p>
            <a:endParaRPr lang="en-US" b="1" dirty="0" smtClean="0"/>
          </a:p>
          <a:p>
            <a:r>
              <a:rPr lang="en-US" b="1" dirty="0" smtClean="0"/>
              <a:t>“Iyo bang </a:t>
            </a:r>
            <a:r>
              <a:rPr lang="en-US" b="1" dirty="0" err="1" smtClean="0"/>
              <a:t>naaalala</a:t>
            </a:r>
            <a:r>
              <a:rPr lang="en-US" b="1" dirty="0" smtClean="0"/>
              <a:t>,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napakong</a:t>
            </a:r>
            <a:r>
              <a:rPr lang="en-US" b="1" dirty="0" smtClean="0"/>
              <a:t> </a:t>
            </a:r>
            <a:r>
              <a:rPr lang="en-US" b="1" dirty="0" err="1" smtClean="0"/>
              <a:t>salarin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Siya</a:t>
            </a:r>
            <a:r>
              <a:rPr lang="en-US" b="1" dirty="0" smtClean="0"/>
              <a:t> ay </a:t>
            </a:r>
            <a:r>
              <a:rPr lang="en-US" b="1" dirty="0" err="1" smtClean="0"/>
              <a:t>sumamp’lataya</a:t>
            </a:r>
            <a:r>
              <a:rPr lang="en-US" b="1" dirty="0" smtClean="0"/>
              <a:t>, at </a:t>
            </a:r>
            <a:r>
              <a:rPr lang="en-US" b="1" dirty="0" err="1" smtClean="0"/>
              <a:t>s’ya</a:t>
            </a:r>
            <a:r>
              <a:rPr lang="en-US" b="1" dirty="0" smtClean="0"/>
              <a:t> ay </a:t>
            </a:r>
            <a:r>
              <a:rPr lang="en-US" b="1" dirty="0" err="1" smtClean="0"/>
              <a:t>naligtas</a:t>
            </a:r>
            <a:r>
              <a:rPr lang="en-US" b="1" dirty="0" smtClean="0"/>
              <a:t> din?”</a:t>
            </a:r>
          </a:p>
          <a:p>
            <a:endParaRPr lang="en-US" b="1" dirty="0" smtClean="0"/>
          </a:p>
          <a:p>
            <a:r>
              <a:rPr lang="en-US" b="1" dirty="0" smtClean="0"/>
              <a:t>“</a:t>
            </a:r>
            <a:r>
              <a:rPr lang="en-US" b="1" dirty="0" err="1" smtClean="0"/>
              <a:t>Kaya</a:t>
            </a:r>
            <a:r>
              <a:rPr lang="en-US" b="1" dirty="0" smtClean="0"/>
              <a:t> mo bang </a:t>
            </a:r>
            <a:r>
              <a:rPr lang="en-US" b="1" dirty="0" err="1" smtClean="0"/>
              <a:t>magpatuloy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iyong</a:t>
            </a:r>
            <a:r>
              <a:rPr lang="en-US" b="1" dirty="0" smtClean="0"/>
              <a:t> </a:t>
            </a:r>
            <a:r>
              <a:rPr lang="en-US" b="1" dirty="0" err="1" smtClean="0"/>
              <a:t>paglilingkod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Bagama’t</a:t>
            </a:r>
            <a:r>
              <a:rPr lang="en-US" b="1" dirty="0" smtClean="0"/>
              <a:t> </a:t>
            </a:r>
            <a:r>
              <a:rPr lang="en-US" b="1" dirty="0" err="1" smtClean="0"/>
              <a:t>mayroong</a:t>
            </a:r>
            <a:r>
              <a:rPr lang="en-US" b="1" dirty="0" smtClean="0"/>
              <a:t> </a:t>
            </a:r>
            <a:r>
              <a:rPr lang="en-US" b="1" dirty="0" err="1" smtClean="0"/>
              <a:t>pagsubok</a:t>
            </a:r>
            <a:r>
              <a:rPr lang="en-US" b="1" dirty="0" smtClean="0"/>
              <a:t>, </a:t>
            </a:r>
            <a:r>
              <a:rPr lang="en-US" b="1" dirty="0" err="1" smtClean="0"/>
              <a:t>ikaw</a:t>
            </a:r>
            <a:r>
              <a:rPr lang="en-US" b="1" dirty="0" smtClean="0"/>
              <a:t> </a:t>
            </a:r>
            <a:r>
              <a:rPr lang="en-US" b="1" dirty="0" err="1" smtClean="0"/>
              <a:t>ba</a:t>
            </a:r>
            <a:r>
              <a:rPr lang="en-US" b="1" dirty="0" smtClean="0"/>
              <a:t> ay </a:t>
            </a:r>
            <a:r>
              <a:rPr lang="en-US" b="1" dirty="0" err="1" smtClean="0"/>
              <a:t>susunod</a:t>
            </a:r>
            <a:r>
              <a:rPr lang="en-US" b="1" dirty="0" smtClean="0"/>
              <a:t>?”</a:t>
            </a:r>
          </a:p>
          <a:p>
            <a:endParaRPr lang="en-US" b="1" dirty="0" smtClean="0"/>
          </a:p>
          <a:p>
            <a:r>
              <a:rPr lang="en-US" b="1" dirty="0" smtClean="0"/>
              <a:t>“</a:t>
            </a:r>
            <a:r>
              <a:rPr lang="en-US" b="1" dirty="0" err="1" smtClean="0"/>
              <a:t>Susunod</a:t>
            </a:r>
            <a:r>
              <a:rPr lang="en-US" b="1" dirty="0" smtClean="0"/>
              <a:t> ka </a:t>
            </a:r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akin kung </a:t>
            </a:r>
            <a:r>
              <a:rPr lang="en-US" b="1" dirty="0" err="1" smtClean="0"/>
              <a:t>puno</a:t>
            </a:r>
            <a:r>
              <a:rPr lang="en-US" b="1" dirty="0" smtClean="0"/>
              <a:t>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r>
              <a:rPr lang="en-US" b="1" dirty="0" err="1" smtClean="0"/>
              <a:t>pasanin</a:t>
            </a:r>
            <a:r>
              <a:rPr lang="en-US" b="1" dirty="0" smtClean="0"/>
              <a:t>?”</a:t>
            </a:r>
          </a:p>
          <a:p>
            <a:r>
              <a:rPr lang="en-US" b="1" dirty="0" smtClean="0"/>
              <a:t>"</a:t>
            </a:r>
            <a:r>
              <a:rPr lang="en-US" b="1" dirty="0" err="1" smtClean="0"/>
              <a:t>Susunod</a:t>
            </a:r>
            <a:r>
              <a:rPr lang="en-US" b="1" dirty="0" smtClean="0"/>
              <a:t> </a:t>
            </a:r>
            <a:r>
              <a:rPr lang="en-US" b="1" dirty="0" err="1" smtClean="0"/>
              <a:t>ako</a:t>
            </a:r>
            <a:r>
              <a:rPr lang="en-US" b="1" dirty="0" smtClean="0"/>
              <a:t> O Jesus, </a:t>
            </a:r>
            <a:r>
              <a:rPr lang="en-US" b="1" dirty="0" err="1" smtClean="0"/>
              <a:t>hanggang</a:t>
            </a:r>
            <a:r>
              <a:rPr lang="en-US" b="1" dirty="0" smtClean="0"/>
              <a:t> </a:t>
            </a:r>
            <a:r>
              <a:rPr lang="en-US" b="1" dirty="0" err="1" smtClean="0"/>
              <a:t>ako</a:t>
            </a:r>
            <a:r>
              <a:rPr lang="en-US" b="1" dirty="0" smtClean="0"/>
              <a:t> ay </a:t>
            </a:r>
            <a:r>
              <a:rPr lang="en-US" b="1" dirty="0" err="1" smtClean="0"/>
              <a:t>kunin</a:t>
            </a:r>
            <a:r>
              <a:rPr lang="en-US" b="1" dirty="0" smtClean="0"/>
              <a:t>!"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123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Kaya Mo Ba ang Mabuhay Para sa Akin Lamang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Kaya mo ba ang mabuhay para sa akin lamang?</dc:title>
  <dc:creator>mary</dc:creator>
  <cp:lastModifiedBy>mary</cp:lastModifiedBy>
  <cp:revision>10</cp:revision>
  <dcterms:created xsi:type="dcterms:W3CDTF">2020-04-26T16:10:30Z</dcterms:created>
  <dcterms:modified xsi:type="dcterms:W3CDTF">2021-07-31T20:25:18Z</dcterms:modified>
</cp:coreProperties>
</file>