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03DA-AFC3-4BFB-B2B5-83E5BC5C97DF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8F5-E2C5-485A-A16C-DA35B32BA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03DA-AFC3-4BFB-B2B5-83E5BC5C97DF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8F5-E2C5-485A-A16C-DA35B32BA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03DA-AFC3-4BFB-B2B5-83E5BC5C97DF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8F5-E2C5-485A-A16C-DA35B32BA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03DA-AFC3-4BFB-B2B5-83E5BC5C97DF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8F5-E2C5-485A-A16C-DA35B32BA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03DA-AFC3-4BFB-B2B5-83E5BC5C97DF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8F5-E2C5-485A-A16C-DA35B32BA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03DA-AFC3-4BFB-B2B5-83E5BC5C97DF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8F5-E2C5-485A-A16C-DA35B32BA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03DA-AFC3-4BFB-B2B5-83E5BC5C97DF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8F5-E2C5-485A-A16C-DA35B32BA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03DA-AFC3-4BFB-B2B5-83E5BC5C97DF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8F5-E2C5-485A-A16C-DA35B32BA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03DA-AFC3-4BFB-B2B5-83E5BC5C97DF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8F5-E2C5-485A-A16C-DA35B32BA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03DA-AFC3-4BFB-B2B5-83E5BC5C97DF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8F5-E2C5-485A-A16C-DA35B32BA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03DA-AFC3-4BFB-B2B5-83E5BC5C97DF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8F5-E2C5-485A-A16C-DA35B32BA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703DA-AFC3-4BFB-B2B5-83E5BC5C97DF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038F5-E2C5-485A-A16C-DA35B32BA1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re Ye Able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2915816" y="1274152"/>
            <a:ext cx="6228184" cy="46477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u Sanggupk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7200800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"</a:t>
            </a:r>
            <a:r>
              <a:rPr lang="en-US" b="1" dirty="0" err="1" smtClean="0"/>
              <a:t>Kau</a:t>
            </a:r>
            <a:r>
              <a:rPr lang="en-US" b="1" dirty="0" smtClean="0"/>
              <a:t> </a:t>
            </a:r>
            <a:r>
              <a:rPr lang="en-US" b="1" dirty="0" err="1" smtClean="0"/>
              <a:t>Sanggupkah</a:t>
            </a:r>
            <a:r>
              <a:rPr lang="en-US" b="1" dirty="0" smtClean="0"/>
              <a:t>?" </a:t>
            </a:r>
            <a:r>
              <a:rPr lang="en-US" b="1" dirty="0"/>
              <a:t>Tanya </a:t>
            </a:r>
            <a:r>
              <a:rPr lang="en-US" b="1" dirty="0" err="1"/>
              <a:t>Yesus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8892480" cy="453650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,"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dirty="0" smtClean="0"/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?"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sanggup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"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kami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sanggup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kami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milik</a:t>
            </a:r>
            <a:r>
              <a:rPr lang="en-US" sz="1600" b="1" dirty="0" smtClean="0">
                <a:solidFill>
                  <a:srgbClr val="FF0000"/>
                </a:solidFill>
              </a:rPr>
              <a:t> Mu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Cipta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kami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baru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Kami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bimbing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oleh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sinar</a:t>
            </a:r>
            <a:r>
              <a:rPr lang="en-US" sz="1600" b="1" dirty="0" smtClean="0">
                <a:solidFill>
                  <a:srgbClr val="FF0000"/>
                </a:solidFill>
              </a:rPr>
              <a:t> Mu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Kepada</a:t>
            </a:r>
            <a:r>
              <a:rPr lang="en-US" sz="1600" b="1" dirty="0" smtClean="0">
                <a:solidFill>
                  <a:srgbClr val="FF0000"/>
                </a:solidFill>
              </a:rPr>
              <a:t> Allah </a:t>
            </a:r>
            <a:r>
              <a:rPr lang="en-US" sz="1600" b="1" dirty="0" err="1" smtClean="0">
                <a:solidFill>
                  <a:srgbClr val="FF0000"/>
                </a:solidFill>
              </a:rPr>
              <a:t>dan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I man </a:t>
            </a:r>
            <a:r>
              <a:rPr lang="en-US" sz="1600" b="1" dirty="0" smtClean="0">
                <a:solidFill>
                  <a:srgbClr val="FF0000"/>
                </a:solidFill>
              </a:rPr>
              <a:t>yang </a:t>
            </a:r>
            <a:r>
              <a:rPr lang="en-US" sz="1600" b="1" dirty="0" err="1" smtClean="0">
                <a:solidFill>
                  <a:srgbClr val="FF0000"/>
                </a:solidFill>
              </a:rPr>
              <a:t>teguh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2."Kau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?"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lama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jawab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ninggal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man,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hancur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se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144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"Kau Sanggupkah?" Tanya Yesus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"Kau Sanggupkah?" Tanya Yesus</dc:title>
  <dc:creator>mary</dc:creator>
  <cp:lastModifiedBy>mary</cp:lastModifiedBy>
  <cp:revision>31</cp:revision>
  <dcterms:created xsi:type="dcterms:W3CDTF">2021-07-31T17:32:07Z</dcterms:created>
  <dcterms:modified xsi:type="dcterms:W3CDTF">2021-07-31T20:00:05Z</dcterms:modified>
</cp:coreProperties>
</file>