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B6DB1-21AA-4530-8515-9268C69DD91C}" type="datetimeFigureOut">
              <a:rPr lang="en-US" smtClean="0"/>
              <a:pPr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ADC1-7A19-483F-AFD6-46EAF9A4F4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ỡi thánh vương kíp ngự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04664"/>
            <a:ext cx="640871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Hỡi </a:t>
            </a:r>
            <a:r>
              <a:rPr lang="vi-VN" b="1" dirty="0"/>
              <a:t>thánh vương kíp ngự lai</a:t>
            </a:r>
            <a:br>
              <a:rPr lang="vi-V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568952" cy="4680520"/>
          </a:xfrm>
        </p:spPr>
        <p:txBody>
          <a:bodyPr numCol="2">
            <a:noAutofit/>
          </a:bodyPr>
          <a:lstStyle/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Hỡi Thánh Vương kíp ngự lai.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Hộ tôi cung chúc danh Ngài.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Hát lên khen ngợi;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Ngợi cha sáng láng trên trời,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danh chiến thắng muôn đời.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quang lâm trên chính tôi,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thánh muôn đời.</a:t>
            </a:r>
          </a:p>
          <a:p>
            <a:pPr algn="just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Cúi xin đạo thể ngự lai.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Nịt gươm chói sáng hiển oai.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Đoái nghe tôi nài;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ban tứ thánh dân Ngài,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Dùng chân lý nuôi tâm hoài.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Thần Nhân ôi xin giáng đây,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Ở chính tâm nầy.</a:t>
            </a:r>
          </a:p>
          <a:p>
            <a:pPr algn="just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Đấng Ủy Đạo hỡi ngự lai.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đem thánh chứng theo Ngài.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phút vui nầy: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xin Thánh Linh năng tài,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Quyền thiêng sức thiêng ai tày,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Đầy tâm tôi nay Chúa ơi,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Quản cai muôn đời.</a:t>
            </a:r>
          </a:p>
          <a:p>
            <a:pPr algn="just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Hát khen muôn thuở nào thôi,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Hiệp tôn Chân Chúa Ba Ngôi,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trên muôn loài!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trong hiển vinh nơi Ngài,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xem đáng tôn nghiêm hoài.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Thờ tôn, yêu thương, Chúa tôi!</a:t>
            </a:r>
          </a:p>
          <a:p>
            <a:pPr algn="just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Trải đến đời đời.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190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Hỡi thánh vương kíp ngự lai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Hỡi thánh vương kíp ngự lai </dc:title>
  <dc:creator>mary</dc:creator>
  <cp:lastModifiedBy>mary</cp:lastModifiedBy>
  <cp:revision>4</cp:revision>
  <dcterms:created xsi:type="dcterms:W3CDTF">2021-07-01T16:11:03Z</dcterms:created>
  <dcterms:modified xsi:type="dcterms:W3CDTF">2021-07-01T17:48:41Z</dcterms:modified>
</cp:coreProperties>
</file>