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ADC40-847B-47AD-8C34-B2D1FCA0DDC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F21-FEA6-49E0-8A18-8D0DAD65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ADC40-847B-47AD-8C34-B2D1FCA0DDC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F21-FEA6-49E0-8A18-8D0DAD65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ADC40-847B-47AD-8C34-B2D1FCA0DDC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F21-FEA6-49E0-8A18-8D0DAD65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ADC40-847B-47AD-8C34-B2D1FCA0DDC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F21-FEA6-49E0-8A18-8D0DAD65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ADC40-847B-47AD-8C34-B2D1FCA0DDC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F21-FEA6-49E0-8A18-8D0DAD65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ADC40-847B-47AD-8C34-B2D1FCA0DDC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F21-FEA6-49E0-8A18-8D0DAD65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ADC40-847B-47AD-8C34-B2D1FCA0DDC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F21-FEA6-49E0-8A18-8D0DAD65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ADC40-847B-47AD-8C34-B2D1FCA0DDC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F21-FEA6-49E0-8A18-8D0DAD65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ADC40-847B-47AD-8C34-B2D1FCA0DDC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F21-FEA6-49E0-8A18-8D0DAD65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ADC40-847B-47AD-8C34-B2D1FCA0DDC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F21-FEA6-49E0-8A18-8D0DAD65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ADC40-847B-47AD-8C34-B2D1FCA0DDC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F21-FEA6-49E0-8A18-8D0DAD65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ADC40-847B-47AD-8C34-B2D1FCA0DDC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ACF21-FEA6-49E0-8A18-8D0DAD65E6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ll creatures of our God and K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i, Semua Ciptaan-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228600"/>
            <a:ext cx="53340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Hai</a:t>
            </a:r>
            <a:r>
              <a:rPr lang="en-US" b="1" dirty="0"/>
              <a:t>, </a:t>
            </a:r>
            <a:r>
              <a:rPr lang="en-US" b="1" dirty="0" err="1"/>
              <a:t>Semua</a:t>
            </a:r>
            <a:r>
              <a:rPr lang="en-US" b="1" dirty="0"/>
              <a:t> </a:t>
            </a:r>
            <a:r>
              <a:rPr lang="en-US" b="1" dirty="0" err="1"/>
              <a:t>Ciptaan-Nya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371600"/>
            <a:ext cx="6324600" cy="4648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ciptaan-Nya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bernyanyi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mentari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memancar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Air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jernih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mengalirlah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kidung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memb'rikan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kehangatan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ciptaan-Nya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Bersujud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menyembahlah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Putra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Hai, Semua Ciptaan-Nya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Hai, Semua Ciptaan-Nya</dc:title>
  <dc:creator>FRONT</dc:creator>
  <cp:lastModifiedBy>FRONT</cp:lastModifiedBy>
  <cp:revision>2</cp:revision>
  <dcterms:created xsi:type="dcterms:W3CDTF">2024-07-13T15:33:54Z</dcterms:created>
  <dcterms:modified xsi:type="dcterms:W3CDTF">2024-07-13T15:45:58Z</dcterms:modified>
</cp:coreProperties>
</file>