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36916-1838-46D9-B6BC-F652D1AD214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8C161-E6FE-4A68-888D-DDAD7048E7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i Makhluk Alam Sem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12068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Hai</a:t>
            </a:r>
            <a:r>
              <a:rPr lang="en-US" b="1" dirty="0" smtClean="0"/>
              <a:t> </a:t>
            </a:r>
            <a:r>
              <a:rPr lang="en-US" b="1" dirty="0" err="1"/>
              <a:t>Makhluk</a:t>
            </a:r>
            <a:r>
              <a:rPr lang="en-US" b="1" dirty="0"/>
              <a:t> </a:t>
            </a:r>
            <a:r>
              <a:rPr lang="en-US" b="1" dirty="0" err="1"/>
              <a:t>Alam</a:t>
            </a:r>
            <a:r>
              <a:rPr lang="en-US" b="1" dirty="0"/>
              <a:t> </a:t>
            </a:r>
            <a:r>
              <a:rPr lang="en-US" b="1" dirty="0" err="1"/>
              <a:t>Semesta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7272808" cy="396044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mahluk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semesta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Surya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perkasa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candra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Cemerlang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Puji</a:t>
            </a:r>
            <a:r>
              <a:rPr lang="en-US" sz="1800" b="1" dirty="0" smtClean="0">
                <a:solidFill>
                  <a:srgbClr val="FF0000"/>
                </a:solidFill>
              </a:rPr>
              <a:t> Allah </a:t>
            </a:r>
            <a:r>
              <a:rPr lang="en-US" sz="1800" b="1" dirty="0" err="1" smtClean="0">
                <a:solidFill>
                  <a:srgbClr val="FF0000"/>
                </a:solidFill>
              </a:rPr>
              <a:t>tiap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kala</a:t>
            </a:r>
            <a:r>
              <a:rPr lang="en-US" sz="1800" b="1" dirty="0" smtClean="0">
                <a:solidFill>
                  <a:srgbClr val="FF0000"/>
                </a:solidFill>
              </a:rPr>
              <a:t>: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Haleluya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Haleluya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Haleluya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beranak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penghujan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Air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jernih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penawar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pembersih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penyenang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Hai Makhluk Alam Semesta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Hai Makhluk Alam Semesta </dc:title>
  <dc:creator>mary</dc:creator>
  <cp:lastModifiedBy>mary</cp:lastModifiedBy>
  <cp:revision>9</cp:revision>
  <dcterms:created xsi:type="dcterms:W3CDTF">2021-07-30T15:53:57Z</dcterms:created>
  <dcterms:modified xsi:type="dcterms:W3CDTF">2021-07-30T20:40:41Z</dcterms:modified>
</cp:coreProperties>
</file>