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3" d="100"/>
          <a:sy n="73" d="100"/>
        </p:scale>
        <p:origin x="-1589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9BF3-83F2-49EA-BE0B-7BDE0EA8BAFE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01E-D0EA-456C-8F13-A5EC8AB24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9BF3-83F2-49EA-BE0B-7BDE0EA8BAFE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01E-D0EA-456C-8F13-A5EC8AB24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9BF3-83F2-49EA-BE0B-7BDE0EA8BAFE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01E-D0EA-456C-8F13-A5EC8AB24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9BF3-83F2-49EA-BE0B-7BDE0EA8BAFE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01E-D0EA-456C-8F13-A5EC8AB24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9BF3-83F2-49EA-BE0B-7BDE0EA8BAFE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01E-D0EA-456C-8F13-A5EC8AB24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9BF3-83F2-49EA-BE0B-7BDE0EA8BAFE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01E-D0EA-456C-8F13-A5EC8AB24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9BF3-83F2-49EA-BE0B-7BDE0EA8BAFE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01E-D0EA-456C-8F13-A5EC8AB24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9BF3-83F2-49EA-BE0B-7BDE0EA8BAFE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01E-D0EA-456C-8F13-A5EC8AB24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9BF3-83F2-49EA-BE0B-7BDE0EA8BAFE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01E-D0EA-456C-8F13-A5EC8AB24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9BF3-83F2-49EA-BE0B-7BDE0EA8BAFE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01E-D0EA-456C-8F13-A5EC8AB24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9BF3-83F2-49EA-BE0B-7BDE0EA8BAFE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01E-D0EA-456C-8F13-A5EC8AB24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39BF3-83F2-49EA-BE0B-7BDE0EA8BAFE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201E-D0EA-456C-8F13-A5EC8AB248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ê-xu Kêu Gọi Mọi Ngườ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6120680" cy="432048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Giê-xu Kêu Gọi Mọi Người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712" y="404664"/>
            <a:ext cx="5292080" cy="4680520"/>
          </a:xfrm>
        </p:spPr>
        <p:txBody>
          <a:bodyPr numCol="1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Giê-xu đang êm dịu tha thiết kêu gọi mọi người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Kêu anh luôn với tôi hồi lai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Đứng nơi thiên môn hằng mong mỏi trông đợi, nài mời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chờ chính tôi và anh hoài.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Về mau, chớ trễ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Người mệt nhọc nên mau đến Chúa ngay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Giê-xu đang êm dịu tha thiết kêu gọi mọi người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Ai ơi, hối tâm về ngay chưa!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Cớ sao Giê-xu gọi tha thiết, ta lại chần chờ?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Kêu anh luôn với tôi lại ngay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Cớ sao ta bơ thờ, ân điển chưa nhận hiện giờ?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chờ chúng ta từ lâu nay.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Chẳng khác thoi đưa, thời gian sẽ không đợi chờ mình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Xuân xanh ta há luôn đẹp xinh?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Bóng tối tăm bao bọc, lưỡi hái tử thần thình lình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Người tội tránh sao được khổ hình?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Bởi yêu thương sâu nhiệm Chúa hứa tha mọi tội tình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 dung tha thứ tôi cùng anh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vẫn yêu thương dầu ta bẩn dơ tội đầy mình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cậy Chúa chắc được trắng tinh.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202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Giê-xu Kêu Gọi Mọi Người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Lời Kêu Gọi</dc:title>
  <dc:creator>mary</dc:creator>
  <cp:lastModifiedBy>mary</cp:lastModifiedBy>
  <cp:revision>8</cp:revision>
  <dcterms:created xsi:type="dcterms:W3CDTF">2021-07-03T11:19:04Z</dcterms:created>
  <dcterms:modified xsi:type="dcterms:W3CDTF">2021-07-05T20:56:48Z</dcterms:modified>
</cp:coreProperties>
</file>