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65CCF-5924-48C5-A33E-29ABB2686264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78A1A-3905-4545-9F94-E1212D7D5A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are never, never weary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are never, never we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464496" cy="476671"/>
          </a:xfrm>
        </p:spPr>
        <p:txBody>
          <a:bodyPr>
            <a:noAutofit/>
          </a:bodyPr>
          <a:lstStyle/>
          <a:p>
            <a:r>
              <a:rPr lang="de-DE" sz="3200" b="1" dirty="0" smtClean="0"/>
              <a:t>Ehre sei Gott, Hallelujah!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44754"/>
            <a:ext cx="8316416" cy="6552728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wir singen ihn so gerne,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Jenen hehren Sang;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 Gott, Halleluja! 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es tönt  in ihm der  Glaube,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 die  Welt bezmang;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Gott, Halleluja!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Darum auf, du Volk des Herrn,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Singen laut im vollen  Chor;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Denn die Heimath ist nicht fern,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die Seele schwedt empor;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Unsrer Wallfahrt lichter Stern,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Weist nach zions Perlenthor;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Ehre sei Gott, Halleluja!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Er entbiillt uns Jesu Liebe,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vom Tod befreit;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Gott, Halleluja!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erhebt uns, wie auf Fliigeln,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herrlichkeit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Gott, Halleluja!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Wir sind Wandrer nach der Heimath,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den goldnen Au‘n;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Gott, Halleluja!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mir einst in seiner Schöne,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Unsren König schau‘n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Gott, Halleluja!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Dort befingen mir den  heiland,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uns so geliebt;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Gott, Halleluja!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der Schaar der Überminder,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den Thron umgiebt;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Ehre sei Gott, Halleluja!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196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Ehre sei Gott, Hallelujah!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Nun laufen wir mit ganzer Christenheit</dc:title>
  <dc:creator>mary</dc:creator>
  <cp:lastModifiedBy>mary</cp:lastModifiedBy>
  <cp:revision>28</cp:revision>
  <dcterms:created xsi:type="dcterms:W3CDTF">2021-07-09T19:54:14Z</dcterms:created>
  <dcterms:modified xsi:type="dcterms:W3CDTF">2021-07-10T18:12:00Z</dcterms:modified>
</cp:coreProperties>
</file>