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DE391-94C4-4EBB-A894-BF0FF3834E9F}" type="datetimeFigureOut">
              <a:rPr lang="en-US" smtClean="0"/>
              <a:pPr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7E0E8-7C25-427B-ABD3-58451A3473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DE391-94C4-4EBB-A894-BF0FF3834E9F}" type="datetimeFigureOut">
              <a:rPr lang="en-US" smtClean="0"/>
              <a:pPr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7E0E8-7C25-427B-ABD3-58451A3473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DE391-94C4-4EBB-A894-BF0FF3834E9F}" type="datetimeFigureOut">
              <a:rPr lang="en-US" smtClean="0"/>
              <a:pPr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7E0E8-7C25-427B-ABD3-58451A3473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DE391-94C4-4EBB-A894-BF0FF3834E9F}" type="datetimeFigureOut">
              <a:rPr lang="en-US" smtClean="0"/>
              <a:pPr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7E0E8-7C25-427B-ABD3-58451A3473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DE391-94C4-4EBB-A894-BF0FF3834E9F}" type="datetimeFigureOut">
              <a:rPr lang="en-US" smtClean="0"/>
              <a:pPr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7E0E8-7C25-427B-ABD3-58451A3473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DE391-94C4-4EBB-A894-BF0FF3834E9F}" type="datetimeFigureOut">
              <a:rPr lang="en-US" smtClean="0"/>
              <a:pPr/>
              <a:t>7/10/2021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7E0E8-7C25-427B-ABD3-58451A3473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DE391-94C4-4EBB-A894-BF0FF3834E9F}" type="datetimeFigureOut">
              <a:rPr lang="en-US" smtClean="0"/>
              <a:pPr/>
              <a:t>7/10/2021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7E0E8-7C25-427B-ABD3-58451A3473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DE391-94C4-4EBB-A894-BF0FF3834E9F}" type="datetimeFigureOut">
              <a:rPr lang="en-US" smtClean="0"/>
              <a:pPr/>
              <a:t>7/10/2021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7E0E8-7C25-427B-ABD3-58451A3473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DE391-94C4-4EBB-A894-BF0FF3834E9F}" type="datetimeFigureOut">
              <a:rPr lang="en-US" smtClean="0"/>
              <a:pPr/>
              <a:t>7/10/2021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7E0E8-7C25-427B-ABD3-58451A3473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DE391-94C4-4EBB-A894-BF0FF3834E9F}" type="datetimeFigureOut">
              <a:rPr lang="en-US" smtClean="0"/>
              <a:pPr/>
              <a:t>7/10/2021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7E0E8-7C25-427B-ABD3-58451A3473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DE391-94C4-4EBB-A894-BF0FF3834E9F}" type="datetimeFigureOut">
              <a:rPr lang="en-US" smtClean="0"/>
              <a:pPr/>
              <a:t>7/10/2021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7E0E8-7C25-427B-ABD3-58451A3473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EDE391-94C4-4EBB-A894-BF0FF3834E9F}" type="datetimeFigureOut">
              <a:rPr lang="en-US" smtClean="0"/>
              <a:pPr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47E0E8-7C25-427B-ABD3-58451A3473B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e are never, never weary1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hre sei Gott, Hallelujah!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1"/>
            <a:ext cx="8640960" cy="692696"/>
          </a:xfrm>
        </p:spPr>
        <p:txBody>
          <a:bodyPr>
            <a:noAutofit/>
          </a:bodyPr>
          <a:lstStyle/>
          <a:p>
            <a:r>
              <a:rPr lang="nn-NO" sz="3600" b="1" dirty="0" smtClean="0"/>
              <a:t/>
            </a:r>
            <a:br>
              <a:rPr lang="nn-NO" sz="3600" b="1" dirty="0" smtClean="0"/>
            </a:br>
            <a:r>
              <a:rPr lang="nn-NO" sz="3600" b="1" dirty="0" smtClean="0"/>
              <a:t>Di </a:t>
            </a:r>
            <a:r>
              <a:rPr lang="nn-NO" sz="3600" b="1" dirty="0"/>
              <a:t>kami mapagod sa walang hanggang awit</a:t>
            </a:r>
            <a:br>
              <a:rPr lang="nn-NO" sz="3600" b="1" dirty="0"/>
            </a:b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980728"/>
            <a:ext cx="9468544" cy="5328592"/>
          </a:xfrm>
        </p:spPr>
        <p:txBody>
          <a:bodyPr numCol="2">
            <a:norm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Di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mapagod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hanggang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Gloria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Diyos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Malakas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espiritu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nagpupuri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Gloria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Diyos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	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mga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anak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Diyos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umawit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masigla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Maliwanag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harap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nagalak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kalul’wa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Papasok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l’walhati</a:t>
            </a:r>
            <a:r>
              <a:rPr lang="en-US" sz="1800" b="1" dirty="0" smtClean="0">
                <a:solidFill>
                  <a:srgbClr val="FF0000"/>
                </a:solidFill>
              </a:rPr>
              <a:t> at </a:t>
            </a:r>
            <a:r>
              <a:rPr lang="en-US" sz="1800" b="1" dirty="0" err="1" smtClean="0">
                <a:solidFill>
                  <a:srgbClr val="FF0000"/>
                </a:solidFill>
              </a:rPr>
              <a:t>Hari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ko’y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makita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Gloria </a:t>
            </a:r>
            <a:r>
              <a:rPr lang="en-US" sz="1800" b="1" dirty="0" err="1" smtClean="0">
                <a:solidFill>
                  <a:srgbClr val="FF0000"/>
                </a:solidFill>
              </a:rPr>
              <a:t>sa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Diyos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Aleluya</a:t>
            </a:r>
            <a:r>
              <a:rPr lang="en-US" sz="18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2.Nababad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galak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Kanyang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katubusan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Gloria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Diyos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Tulad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pakpak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masidhing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kagalakan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Gloria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Diyos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bayang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pupuntahan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Gloria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Diyos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l’walhati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makita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Gloria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Diyos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4.Doon may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ukol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biyaya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Gloria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Diyos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Kasamang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banal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dumagsa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Gloria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Diyos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Aleluya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29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Di kami mapagod sa walang hanggang awit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Di kami mapagod sa walang hanggang awit </dc:title>
  <dc:creator>mary</dc:creator>
  <cp:lastModifiedBy>mary</cp:lastModifiedBy>
  <cp:revision>6</cp:revision>
  <dcterms:created xsi:type="dcterms:W3CDTF">2021-07-09T19:53:44Z</dcterms:created>
  <dcterms:modified xsi:type="dcterms:W3CDTF">2021-07-10T19:01:44Z</dcterms:modified>
</cp:coreProperties>
</file>