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268EF-1341-4CCB-8AA3-4428B41B12E7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055EF-644E-47D7-B689-557B8AF057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ke My Soul In Joyful Lay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ake My Soul in Joyful Lay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336704" cy="43204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Awake My Soul in Joyful Lays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8208912" cy="424847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Awake, my soul, to joyful lays,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sing thy great Redeemer’s praise;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justly claims a song from me -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how free!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how free!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He saw me ruined in the fall,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 loved me notwithstanding all;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saved me from my lost estate -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how great!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how great!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Though numerous hosts of mighty foes,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Though earth and hell my way oppose,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safely leads my soul along -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how strong!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how strong!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When trouble, like a gloomy cloud,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 gathered thick and thundered loud,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near my soul has always stood -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how good!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lovingkindness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how good!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178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Awake My Soul in Joyful Lays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Awake My Soul in Joyful Lays</dc:title>
  <dc:creator>mary</dc:creator>
  <cp:lastModifiedBy>mary</cp:lastModifiedBy>
  <cp:revision>6</cp:revision>
  <dcterms:created xsi:type="dcterms:W3CDTF">2021-03-26T14:12:50Z</dcterms:created>
  <dcterms:modified xsi:type="dcterms:W3CDTF">2021-07-28T16:18:33Z</dcterms:modified>
</cp:coreProperties>
</file>