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90A9-0C8A-4BB8-B7EC-985B4F78C420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CEA1-0D67-4DBC-8085-4A1D1FAA5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90A9-0C8A-4BB8-B7EC-985B4F78C420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CEA1-0D67-4DBC-8085-4A1D1FAA5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90A9-0C8A-4BB8-B7EC-985B4F78C420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CEA1-0D67-4DBC-8085-4A1D1FAA5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90A9-0C8A-4BB8-B7EC-985B4F78C420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CEA1-0D67-4DBC-8085-4A1D1FAA5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90A9-0C8A-4BB8-B7EC-985B4F78C420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CEA1-0D67-4DBC-8085-4A1D1FAA5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90A9-0C8A-4BB8-B7EC-985B4F78C420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CEA1-0D67-4DBC-8085-4A1D1FAA5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90A9-0C8A-4BB8-B7EC-985B4F78C420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CEA1-0D67-4DBC-8085-4A1D1FAA5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90A9-0C8A-4BB8-B7EC-985B4F78C420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CEA1-0D67-4DBC-8085-4A1D1FAA5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90A9-0C8A-4BB8-B7EC-985B4F78C420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CEA1-0D67-4DBC-8085-4A1D1FAA5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90A9-0C8A-4BB8-B7EC-985B4F78C420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CEA1-0D67-4DBC-8085-4A1D1FAA5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90A9-0C8A-4BB8-B7EC-985B4F78C420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CEA1-0D67-4DBC-8085-4A1D1FAA5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090A9-0C8A-4BB8-B7EC-985B4F78C420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2CEA1-0D67-4DBC-8085-4A1D1FAA5A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ll praise to him who reigns abov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praise to him who reigns ab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908720"/>
            <a:ext cx="7560840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All praise to him who reigns above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60848"/>
            <a:ext cx="9144000" cy="446449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 All praise to God who reigns above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majesty supreme,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Who gave His Son for all to die,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That He might man redeem!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>
                <a:solidFill>
                  <a:srgbClr val="FF0000"/>
                </a:solidFill>
              </a:rPr>
              <a:t>Refrain: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Blessed be the name! Blessed be the name!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Blessed be the name of the Lord!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Blessed be the name! Blessed be the name!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Blessed be the name of the Lord!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His name above all names shall stand,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Exalted more and more,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He's seated at God's own right hand,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Where angel hosts adore. 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Redeemer, Savior, friend of all,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Once ruined by the fall,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Thu hast devised salvation's call,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thou hast died for all. 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 His name shall be the Counselor,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mighty Prince of Peace,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 all earth’s kingdoms conqueror,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Whose reign shall never cease! 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 praise to him who reigns above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praise to him who reigns above</dc:title>
  <dc:creator>mary</dc:creator>
  <cp:lastModifiedBy>mary</cp:lastModifiedBy>
  <cp:revision>5</cp:revision>
  <dcterms:created xsi:type="dcterms:W3CDTF">2021-05-31T14:32:08Z</dcterms:created>
  <dcterms:modified xsi:type="dcterms:W3CDTF">2021-07-13T17:13:41Z</dcterms:modified>
</cp:coreProperties>
</file>