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41008-8A48-4112-BD84-0FDD531278B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17AA3-4D1F-4DEC-AA1D-EAC489BB92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arch me, O G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살피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340768"/>
            <a:ext cx="2448272" cy="476672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살피소서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060848"/>
            <a:ext cx="3240360" cy="4658072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살피소서 오늘 내마음을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나의 생각을 살펴주소서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내게 악한 길 있나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보시며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내죄를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씻어 자유주옵소서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살피소서 내 모든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생활을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주님의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사랑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채워주소서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모든 뜻 내 모든 행함을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주님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맡아 주관하옵소서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나 주님을 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찬양하오니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당신의 말씀 내게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채워주소서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날 정결케 하여 주옵소서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주님의 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형상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만드시옵소서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살피소서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살피소서 </dc:title>
  <dc:creator>mary</dc:creator>
  <cp:lastModifiedBy>mary</cp:lastModifiedBy>
  <cp:revision>6</cp:revision>
  <dcterms:created xsi:type="dcterms:W3CDTF">2021-06-20T19:36:16Z</dcterms:created>
  <dcterms:modified xsi:type="dcterms:W3CDTF">2021-06-21T18:45:46Z</dcterms:modified>
</cp:coreProperties>
</file>