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0DF3-8075-4655-9D6E-0FAB19ACF4E1}" type="datetimeFigureOut">
              <a:rPr lang="en-US" smtClean="0"/>
              <a:pPr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71DF0-733F-4FFE-B849-BE3677F3C5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, How He Love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How He Love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0"/>
            <a:ext cx="7488832" cy="506487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是超乎万人之上，哦，祂的爱</a:t>
            </a:r>
            <a:b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4896544" cy="5976664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祂是超乎万人之上，哦，祂的爱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比诸兄弟更密更强，哦，祂的爱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地上朋友时常离我，今日慰我，明日忌我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但这朋友从不欺我，哦，祂的爱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我今享受喜乐、安康，哦，祂的爱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都亏我主罪债代偿，哦，祂的爱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祂流宝血，祂买了我，祂来旷野，祂寻找我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同归羊群，祂领导我，哦，祂的爱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耶稣乃是我们朋友，哦，祂的爱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祂赐福气，祂赐恩佑，哦，祂的爱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我心欣幸能瞻仰祂，叫我安居常倚傍祂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我怎可以再顶撞祂，哦，祂的爱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因祂的名我得赦免，哦，祂的爱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在仇敌前为我设筵，哦，祂的爱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祂使最好福分临我，祂禁旨外祸害侵我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直到荣耀祂在引我，哦，祂的爱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242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祂是超乎万人之上，哦，祂的爱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祂是超手萬人之上</dc:title>
  <dc:creator>mary</dc:creator>
  <cp:lastModifiedBy>mary</cp:lastModifiedBy>
  <cp:revision>4</cp:revision>
  <dcterms:created xsi:type="dcterms:W3CDTF">2021-06-24T16:06:52Z</dcterms:created>
  <dcterms:modified xsi:type="dcterms:W3CDTF">2021-06-25T17:20:21Z</dcterms:modified>
</cp:coreProperties>
</file>