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4D262-CE97-4BC9-A40F-B4E985B7E142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8CF1-6900-49EF-9C36-EE115474F5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當我們回到天家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9"/>
            <a:ext cx="3816424" cy="648072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當</a:t>
            </a:r>
            <a:r>
              <a:rPr lang="zh-TW" altLang="en-US" b="1" dirty="0"/>
              <a:t>我們回到天家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3200400" cy="458606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當我們回到天家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讚美耶穌奇妙大愛，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讚美主慈悲恩典；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在那榮耀美福之地，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主為我預備安宅。</a:t>
            </a:r>
          </a:p>
          <a:p>
            <a:pPr algn="l"/>
            <a:endParaRPr lang="zh-TW" altLang="en-US" sz="5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5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5600" b="1" dirty="0" smtClean="0">
                <a:solidFill>
                  <a:srgbClr val="FF0000"/>
                </a:solidFill>
              </a:rPr>
              <a:t>當我們回到天家，</a:t>
            </a:r>
          </a:p>
          <a:p>
            <a:pPr algn="l"/>
            <a:r>
              <a:rPr lang="zh-TW" altLang="en-US" sz="5600" b="1" dirty="0" smtClean="0">
                <a:solidFill>
                  <a:srgbClr val="FF0000"/>
                </a:solidFill>
              </a:rPr>
              <a:t>那日期真歡喜，極大福氣！</a:t>
            </a:r>
          </a:p>
          <a:p>
            <a:pPr algn="l"/>
            <a:r>
              <a:rPr lang="zh-TW" altLang="en-US" sz="5600" b="1" dirty="0" smtClean="0">
                <a:solidFill>
                  <a:srgbClr val="FF0000"/>
                </a:solidFill>
              </a:rPr>
              <a:t>當我們見耶穌，我們要唱得勝凱歌！</a:t>
            </a:r>
          </a:p>
          <a:p>
            <a:pPr algn="l"/>
            <a:endParaRPr lang="zh-TW" altLang="en-US" sz="5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我今如同客旅行路，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時有黑雲遮前途；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等我走完今世路程，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再無歎息與愁苦。</a:t>
            </a:r>
          </a:p>
          <a:p>
            <a:pPr algn="l"/>
            <a:endParaRPr lang="zh-TW" altLang="en-US" sz="5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我們應當忠心忍耐，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日日靠主做聖工；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專心為主撇下世務，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平安充滿我心中。</a:t>
            </a:r>
          </a:p>
          <a:p>
            <a:pPr algn="l"/>
            <a:endParaRPr lang="zh-TW" altLang="en-US" sz="5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我們應當忠心忍耐，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日日靠主做聖工；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專心為主撇下世務，</a:t>
            </a:r>
          </a:p>
          <a:p>
            <a:pPr algn="l"/>
            <a:r>
              <a:rPr lang="zh-TW" altLang="en-US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平安充滿我心中。</a:t>
            </a:r>
          </a:p>
          <a:p>
            <a:endParaRPr lang="zh-TW" altLang="en-US" dirty="0" smtClean="0"/>
          </a:p>
          <a:p>
            <a:endParaRPr lang="zh-TW" altLang="en-US" dirty="0" smtClean="0"/>
          </a:p>
          <a:p>
            <a:endParaRPr lang="zh-TW" alt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181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當我們回到天家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當我們回到天家 </dc:title>
  <dc:creator>mary</dc:creator>
  <cp:lastModifiedBy>mary</cp:lastModifiedBy>
  <cp:revision>7</cp:revision>
  <dcterms:created xsi:type="dcterms:W3CDTF">2021-06-13T21:30:35Z</dcterms:created>
  <dcterms:modified xsi:type="dcterms:W3CDTF">2021-06-15T14:28:45Z</dcterms:modified>
</cp:coreProperties>
</file>