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C5492-CC40-487F-85A3-967E32453208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34D-3BD8-46AB-A4E4-49514ACF8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C5492-CC40-487F-85A3-967E32453208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34D-3BD8-46AB-A4E4-49514ACF8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C5492-CC40-487F-85A3-967E32453208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34D-3BD8-46AB-A4E4-49514ACF8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C5492-CC40-487F-85A3-967E32453208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34D-3BD8-46AB-A4E4-49514ACF8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C5492-CC40-487F-85A3-967E32453208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34D-3BD8-46AB-A4E4-49514ACF8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C5492-CC40-487F-85A3-967E32453208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34D-3BD8-46AB-A4E4-49514ACF8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C5492-CC40-487F-85A3-967E32453208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34D-3BD8-46AB-A4E4-49514ACF8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C5492-CC40-487F-85A3-967E32453208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34D-3BD8-46AB-A4E4-49514ACF8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C5492-CC40-487F-85A3-967E32453208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34D-3BD8-46AB-A4E4-49514ACF8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C5492-CC40-487F-85A3-967E32453208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34D-3BD8-46AB-A4E4-49514ACF8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C5492-CC40-487F-85A3-967E32453208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34D-3BD8-46AB-A4E4-49514ACF8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C5492-CC40-487F-85A3-967E32453208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DA34D-3BD8-46AB-A4E4-49514ACF80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arch me, O God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求主鑒察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268760"/>
            <a:ext cx="2448272" cy="506487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求主鑒察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2492896"/>
            <a:ext cx="6229200" cy="2952328"/>
          </a:xfrm>
        </p:spPr>
        <p:txBody>
          <a:bodyPr numCol="2"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懇求救主 鑒察知我心念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求主今試驗 私意盡洞見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若在我心 隱藏罪惡念頭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求主為我清除 使我自由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讚美我主 因將我罪洗清 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願主的真道 使我心潔淨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求主以火焚盡以往羞情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我今所求所望 惟榮主名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求我主 使我完全歸祢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貧窮的心地 充滿祢愛意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管理我心 不再自私驕狂 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我今奉獻所有 尊主為王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懇求聖靈 賜下廣大復興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先復興我心 燃起火熱情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倚靠聖言 主供一切需要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求主現在賜福 是我懇禱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160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求主鑒察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求主察看</dc:title>
  <dc:creator>mary</dc:creator>
  <cp:lastModifiedBy>mary</cp:lastModifiedBy>
  <cp:revision>7</cp:revision>
  <dcterms:created xsi:type="dcterms:W3CDTF">2021-06-18T15:55:50Z</dcterms:created>
  <dcterms:modified xsi:type="dcterms:W3CDTF">2021-06-19T16:06:20Z</dcterms:modified>
</cp:coreProperties>
</file>