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4011-A27A-4EEF-A202-79EEA48A3158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F8500-24FC-470B-BD27-6A9898329F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ราจึงโห่ร้องถวายพรชัย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83264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เรา</a:t>
            </a:r>
            <a:r>
              <a:rPr lang="th-TH" b="1" dirty="0"/>
              <a:t>จึงโห่ร้องถวายพรชัย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7560840" cy="3960440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1.พวกเราสรรเสริญยินดี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พระเจ้าทรงสร้างโลกา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ทรงเป็นสันติราชา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เรามอบทั้งใจกายา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เราจึงโห่ร้อง ถวายพรชัย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กราบไหว้พระองค์ด้วยความปรีดา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2.พระเยซูทรงปกครอง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ด้วยความรักและเมตตา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เมื่อทรงล้างบาปเราแล้ว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เสด็จกลับไปเมืองฟ้า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อาณาจักรของพระเจ้า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ก็ตั้งอยู่ยั่งยืนนาน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พระวิญญาณเสด็จมา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โลมเล้าเฝ้าอภิบาล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4.พระเยซูได้สัญญา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ว่าจะเสด็จกลับมา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เพื่อรับบรรดาสาวก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ให้ขึ้นไปถึงเมืองฟ้า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เราจึงโห่ร้องถวายพรชัย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เราจึงโห่ร้องถวายพรชัย </dc:title>
  <dc:creator>mary</dc:creator>
  <cp:lastModifiedBy>mary</cp:lastModifiedBy>
  <cp:revision>6</cp:revision>
  <dcterms:created xsi:type="dcterms:W3CDTF">2021-06-21T19:33:18Z</dcterms:created>
  <dcterms:modified xsi:type="dcterms:W3CDTF">2021-06-22T18:48:00Z</dcterms:modified>
</cp:coreProperties>
</file>