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36546-C4D6-4530-8C22-E9D3853B2DA3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95C96-E6A5-436C-A029-C28E70920D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าธุนามฤทธิ์พระเยซูคริสต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>
                <a:solidFill>
                  <a:schemeClr val="bg1"/>
                </a:solidFill>
              </a:rPr>
              <a:t>สาธุ</a:t>
            </a:r>
            <a:r>
              <a:rPr lang="th-TH" dirty="0">
                <a:solidFill>
                  <a:schemeClr val="bg1"/>
                </a:solidFill>
              </a:rPr>
              <a:t>นามฤทธิ์พระเยซูคริสต์</a:t>
            </a:r>
            <a:br>
              <a:rPr lang="th-TH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80728"/>
            <a:ext cx="3488432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bg1"/>
                </a:solidFill>
              </a:rPr>
              <a:t>1.สาธุนามฤทธิ์พระเยซูคริสต์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ให้ทูตสวรรค์กราบลง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อัญเชิญให้ทรงมงกุฎพระองค์ 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พระผู้เป็นเจ้าโลกา(</a:t>
            </a:r>
            <a:r>
              <a:rPr lang="en-US" b="1" dirty="0" smtClean="0">
                <a:solidFill>
                  <a:schemeClr val="bg1"/>
                </a:solidFill>
              </a:rPr>
              <a:t>x2)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2.</a:t>
            </a:r>
            <a:r>
              <a:rPr lang="th-TH" b="1" dirty="0" smtClean="0">
                <a:solidFill>
                  <a:schemeClr val="bg1"/>
                </a:solidFill>
              </a:rPr>
              <a:t>ให้ชนทุกชาติทุกวัยกราบไหว้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พระผู้ไถ่รอดชีวา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สรรเสริญถวายมงกุฎโสภา 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เชิญมาเป็นเจ้าชีวา(</a:t>
            </a:r>
            <a:r>
              <a:rPr lang="en-US" b="1" dirty="0" smtClean="0">
                <a:solidFill>
                  <a:schemeClr val="bg1"/>
                </a:solidFill>
              </a:rPr>
              <a:t>x2)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</a:t>
            </a:r>
            <a:r>
              <a:rPr lang="th-TH" b="1" dirty="0" smtClean="0">
                <a:solidFill>
                  <a:schemeClr val="bg1"/>
                </a:solidFill>
              </a:rPr>
              <a:t>ชาวชนใจบาปชิมรู้ความรัก 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จึงลืมพระคุณไม่ได้ 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ของเลิศประเสริฐถวายเต็มใจ 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เชิญทรงมงกุฎเป็นใหญ่(</a:t>
            </a:r>
            <a:r>
              <a:rPr lang="en-US" b="1" dirty="0" smtClean="0">
                <a:solidFill>
                  <a:schemeClr val="bg1"/>
                </a:solidFill>
              </a:rPr>
              <a:t>x2)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4.</a:t>
            </a:r>
            <a:r>
              <a:rPr lang="th-TH" b="1" dirty="0" smtClean="0">
                <a:solidFill>
                  <a:schemeClr val="bg1"/>
                </a:solidFill>
              </a:rPr>
              <a:t>ให้ชนทุกชาติทุกภาษารู้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พระองค์ทรงวายพระชนม์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พระองค์ทรงมงกุฎผ่องใสนั้น</a:t>
            </a:r>
          </a:p>
          <a:p>
            <a:pPr algn="l"/>
            <a:r>
              <a:rPr lang="th-TH" b="1" dirty="0" smtClean="0">
                <a:solidFill>
                  <a:schemeClr val="bg1"/>
                </a:solidFill>
              </a:rPr>
              <a:t>ครอบครองทั่วทุกตำบล.(</a:t>
            </a:r>
            <a:r>
              <a:rPr lang="en-US" b="1" dirty="0" smtClean="0">
                <a:solidFill>
                  <a:schemeClr val="bg1"/>
                </a:solidFill>
              </a:rPr>
              <a:t>x2)</a:t>
            </a:r>
          </a:p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สาธุนามฤทธิ์พระเยซูคริสต์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สาธุนามฤทธิ์พระเยซูคริสต์ </dc:title>
  <dc:creator>mary</dc:creator>
  <cp:lastModifiedBy>mary</cp:lastModifiedBy>
  <cp:revision>4</cp:revision>
  <dcterms:created xsi:type="dcterms:W3CDTF">2021-03-26T14:30:44Z</dcterms:created>
  <dcterms:modified xsi:type="dcterms:W3CDTF">2021-06-29T17:18:31Z</dcterms:modified>
</cp:coreProperties>
</file>