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6E9D-52F8-4D7A-943B-ACE8A1FDF7E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AA7C-F419-45B3-9297-C1D5B63139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6E9D-52F8-4D7A-943B-ACE8A1FDF7E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AA7C-F419-45B3-9297-C1D5B63139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6E9D-52F8-4D7A-943B-ACE8A1FDF7E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AA7C-F419-45B3-9297-C1D5B63139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6E9D-52F8-4D7A-943B-ACE8A1FDF7E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AA7C-F419-45B3-9297-C1D5B63139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6E9D-52F8-4D7A-943B-ACE8A1FDF7E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AA7C-F419-45B3-9297-C1D5B63139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6E9D-52F8-4D7A-943B-ACE8A1FDF7E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AA7C-F419-45B3-9297-C1D5B63139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6E9D-52F8-4D7A-943B-ACE8A1FDF7E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AA7C-F419-45B3-9297-C1D5B63139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6E9D-52F8-4D7A-943B-ACE8A1FDF7E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AA7C-F419-45B3-9297-C1D5B63139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6E9D-52F8-4D7A-943B-ACE8A1FDF7E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AA7C-F419-45B3-9297-C1D5B63139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6E9D-52F8-4D7A-943B-ACE8A1FDF7E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AA7C-F419-45B3-9297-C1D5B63139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66E9D-52F8-4D7A-943B-ACE8A1FDF7E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AAA7C-F419-45B3-9297-C1D5B631393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66E9D-52F8-4D7A-943B-ACE8A1FDF7EA}" type="datetimeFigureOut">
              <a:rPr lang="en-US" smtClean="0"/>
              <a:pPr/>
              <a:t>6/21/2021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AAA7C-F419-45B3-9297-C1D5B631393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เยซูเปรียบดังศิล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404664"/>
            <a:ext cx="5256584" cy="650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พระ</a:t>
            </a:r>
            <a:r>
              <a:rPr lang="th-TH" b="1" dirty="0"/>
              <a:t>เยซูเปรียบดังศิลา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2420888"/>
            <a:ext cx="7200800" cy="4032448"/>
          </a:xfrm>
        </p:spPr>
        <p:txBody>
          <a:bodyPr numCol="2"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1.พระเยซูเปรียบดังศิลา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ซึ่งกำบังข้าฯให้พ้นภัย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พระโลหิตและน้ำไหล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ออกมาจากสีข้างพระกาย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เป็นฤทธิ์เดชชำระบาปข้าฯ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ให้หลุดโทษพ้นบาปนานา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2.อันคุณงามความดีของข้าฯ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ความร้อนรนหรือความอดทน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หรือน้ำตาที่ไหลพรั่งพรู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ไม่ทำให้บัญญัติสมบูรณ์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มีแต่พระเยซูองค์เดียว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ยกบาปโทษให้หมดมลทิน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ข้าฯไม่มีอะไรติดมา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รู้สึกอายเมื่อพึ่งกางเขน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ขอพระคุณช่วยข้าฯพ้นอาย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ทรงโปรดเมตตาปรานี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ข้าฯเร่งไปยังน้ำพุไหล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โปรดล้างข้าฯหาไม่คงตาย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4.เมื่อกำลังอำลาโลกหล้า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เมื่อวิญญาณออกจากกายา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แล้วขึ้นไปยังโลกภายหน้า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ที่บัลลังก์ตัดสินประชา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พระเยซูเปรียบดังศิลา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ทรงบังข้าฯพ้นภัยนานา.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148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พระเยซูเปรียบดังศิลา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พระเยซูเปรียบดังศิลา </dc:title>
  <dc:creator>mary</dc:creator>
  <cp:lastModifiedBy>mary</cp:lastModifiedBy>
  <cp:revision>6</cp:revision>
  <dcterms:created xsi:type="dcterms:W3CDTF">2021-06-21T16:55:16Z</dcterms:created>
  <dcterms:modified xsi:type="dcterms:W3CDTF">2021-06-21T17:52:31Z</dcterms:modified>
</cp:coreProperties>
</file>